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63" r:id="rId4"/>
    <p:sldId id="259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3300"/>
    <a:srgbClr val="D85700"/>
    <a:srgbClr val="114C71"/>
    <a:srgbClr val="2AA3C0"/>
    <a:srgbClr val="70CBE0"/>
    <a:srgbClr val="4472C4"/>
    <a:srgbClr val="DFBC89"/>
    <a:srgbClr val="CD9747"/>
    <a:srgbClr val="F37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4" autoAdjust="0"/>
    <p:restoredTop sz="94249" autoAdjust="0"/>
  </p:normalViewPr>
  <p:slideViewPr>
    <p:cSldViewPr snapToGrid="0">
      <p:cViewPr varScale="1">
        <p:scale>
          <a:sx n="62" d="100"/>
          <a:sy n="62" d="100"/>
        </p:scale>
        <p:origin x="27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09E31D4-6390-40CF-BAAC-4825EEFDE9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48D3B828-60AB-4637-9D50-682B7206C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3576E24-782F-4352-9B66-D10976620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2D7D48E-180D-4BC2-B6CC-E9C69EC2C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268E92E-3143-48F0-88A9-0545A487E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567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6168B8-7030-4D41-AD41-19D207317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8FC9EE5-6349-411F-88CD-4C626A486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9D7FE60-2EF3-4FA8-AE60-7BF0F130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59F9FE5-B1F8-41FD-9E99-12DAFA228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DBB7892-71A4-46BF-9693-6F8F4DAEA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3083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58DD2C82-EBBB-477A-8CDD-488118552D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24B47416-61CF-4374-95D1-FBD0848F5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A015735-2059-4840-AB1F-343F666EF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ECD456F-B419-49FD-98B8-B3E62510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F78DD74-DDC2-4FF0-8D91-7FDC43CF8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336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FB341C6-AAB5-4FBC-ADE4-C161E336E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424A3C2-0678-4E50-B940-AA77E0F84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2A636A6-FD07-44ED-B58C-BCF86F92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0084D34-229F-4854-9BE2-A4C382DEB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920B4AC-B753-459A-9F75-E2CEC631D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0558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A68AE1F-0F2D-4E2D-A190-2C00516CC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D286A38-FB43-4FD0-9745-D6E862529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8AE3B97-A8CD-4938-8F5D-D58599BB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75D7A80-4EB8-4AB5-B0EC-4E4A5EA7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04B4EED-A1B2-4743-A8E9-47407E303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917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391A70-7ACD-454F-A017-0A62F87B8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4F645A3-BC32-4D33-8DF2-5FCFDEA64F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DDF5C23-2DB1-43BB-AEE6-FE6B28F70E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6ECDDE6-1371-4FCA-ABDF-51E521DA2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F5D6997-C3E7-4A00-8B94-BF6A2DC9A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87F9A94-9957-4E59-835C-F57F9290F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1533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26CFFDE-7A92-493A-AEF2-1C3A4E787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95E7014B-2BED-4863-AF3D-57583FEB5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C5BD233-1B02-48EF-A435-030B7CF46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FCA779D6-D805-4DD8-BB40-A918E00DF4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AA2CFC8-2257-4424-9BCE-9AF29DBD74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2E466FA9-8200-4BE6-B268-3E5BC9E20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1AE65F3-4A8B-4B05-A527-AFB39E3E0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B8BB05A2-2B33-4020-A179-79712048E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61211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4396710-5234-4779-944C-593076B4B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81BAF8F-CDCB-49E4-B552-9A7F91999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4AC13E9D-8D0A-488C-8146-14D3A0FC8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18D1048-1044-4A5D-94D0-0A04BB9C5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0686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2B480DCE-4C4D-441B-A4CB-E30A7C22D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22D9CDE1-3154-4DF6-98F7-C85AE9017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E8A6CD1-245F-4600-9BD9-B70749DAD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896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7C7B685-7934-4297-91B5-8B632F074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8ED7897-4F0F-4490-B0DD-298793F93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D3E4EB79-0B22-48D7-B252-A149448CA7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CF1D83B-1D0E-4E42-9579-7450F87CA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FC0855B-9C86-4183-AF4E-57D92DA72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B21F8A3-FFFA-4E8E-AA89-F575B713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10336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20B9BF9-8DC3-42AE-BD85-D17DEC83B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0A1CD72B-CEA7-4827-83BA-EF33E4400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0B660760-B873-4583-B6C0-FECE89BC3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E31B82B-5B81-4F26-B0ED-B802D3F1E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23DFC4B-4373-4BB7-AF32-791B7E48C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AC316F3-3CA1-403F-807E-F1B07913C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275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B066C70E-6267-4A8C-B321-BDBCA28DE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5DBD01A7-526F-4DD4-964F-5254D2538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A4C60FD-05CF-4B68-97EA-0F94D79E09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4A52F-7329-4035-9CC5-533FCF1220C1}" type="datetimeFigureOut">
              <a:rPr lang="hu-HU" smtClean="0"/>
              <a:t>2022. 02. 16.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F140CF9-4687-49FC-ABB3-461317D906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67E8BEA-021F-4174-A678-88C098617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22B51-4C4F-4611-A02E-B7DAC8B59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6914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églalap 15">
            <a:extLst>
              <a:ext uri="{FF2B5EF4-FFF2-40B4-BE49-F238E27FC236}">
                <a16:creationId xmlns:a16="http://schemas.microsoft.com/office/drawing/2014/main" id="{ABF2B730-591C-4B60-9CB7-C5CA22BCADB2}"/>
              </a:ext>
            </a:extLst>
          </p:cNvPr>
          <p:cNvSpPr/>
          <p:nvPr/>
        </p:nvSpPr>
        <p:spPr>
          <a:xfrm>
            <a:off x="-21133" y="-11885"/>
            <a:ext cx="12240000" cy="3430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D494A4A3-B52E-475E-8D94-C8585C2D5B46}"/>
              </a:ext>
            </a:extLst>
          </p:cNvPr>
          <p:cNvSpPr/>
          <p:nvPr/>
        </p:nvSpPr>
        <p:spPr>
          <a:xfrm>
            <a:off x="-40730" y="3430703"/>
            <a:ext cx="12239081" cy="34308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63000">
                <a:srgbClr val="114C71"/>
              </a:gs>
              <a:gs pos="30000">
                <a:srgbClr val="2AA3C0"/>
              </a:gs>
              <a:gs pos="100000">
                <a:srgbClr val="00206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58B4267D-E4B5-40F6-99A1-11EDD319D85E}"/>
              </a:ext>
            </a:extLst>
          </p:cNvPr>
          <p:cNvSpPr/>
          <p:nvPr/>
        </p:nvSpPr>
        <p:spPr>
          <a:xfrm>
            <a:off x="-589546" y="6027206"/>
            <a:ext cx="5472676" cy="1090162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8" name="Ellipszis 407">
            <a:extLst>
              <a:ext uri="{FF2B5EF4-FFF2-40B4-BE49-F238E27FC236}">
                <a16:creationId xmlns:a16="http://schemas.microsoft.com/office/drawing/2014/main" id="{A965619E-3E7A-4036-8A3F-9A87C25DF1DC}"/>
              </a:ext>
            </a:extLst>
          </p:cNvPr>
          <p:cNvSpPr/>
          <p:nvPr/>
        </p:nvSpPr>
        <p:spPr>
          <a:xfrm>
            <a:off x="3160961" y="5879317"/>
            <a:ext cx="5360883" cy="1444183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9" name="Ellipszis 408">
            <a:extLst>
              <a:ext uri="{FF2B5EF4-FFF2-40B4-BE49-F238E27FC236}">
                <a16:creationId xmlns:a16="http://schemas.microsoft.com/office/drawing/2014/main" id="{D411FDCC-8047-4A5F-A2E8-CA01A88F77CD}"/>
              </a:ext>
            </a:extLst>
          </p:cNvPr>
          <p:cNvSpPr/>
          <p:nvPr/>
        </p:nvSpPr>
        <p:spPr>
          <a:xfrm>
            <a:off x="7466330" y="6016954"/>
            <a:ext cx="5360883" cy="1153542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b="1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39CB73FE-923A-4F33-82FE-69DD3A8DC0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</a:blip>
          <a:srcRect b="26051"/>
          <a:stretch/>
        </p:blipFill>
        <p:spPr>
          <a:xfrm>
            <a:off x="8026946" y="119431"/>
            <a:ext cx="4171463" cy="3137034"/>
          </a:xfrm>
          <a:prstGeom prst="rect">
            <a:avLst/>
          </a:prstGeom>
        </p:spPr>
      </p:pic>
      <p:grpSp>
        <p:nvGrpSpPr>
          <p:cNvPr id="85" name="Csoportba foglalás 84"/>
          <p:cNvGrpSpPr/>
          <p:nvPr/>
        </p:nvGrpSpPr>
        <p:grpSpPr>
          <a:xfrm>
            <a:off x="-54120" y="-7533"/>
            <a:ext cx="2053731" cy="2089730"/>
            <a:chOff x="8993250" y="184504"/>
            <a:chExt cx="2053731" cy="2089730"/>
          </a:xfrm>
        </p:grpSpPr>
        <p:sp>
          <p:nvSpPr>
            <p:cNvPr id="63" name="Ellipszis 62">
              <a:extLst>
                <a:ext uri="{FF2B5EF4-FFF2-40B4-BE49-F238E27FC236}">
                  <a16:creationId xmlns:a16="http://schemas.microsoft.com/office/drawing/2014/main" id="{90CA20D6-895B-4701-81FF-E7F0D68CA4A7}"/>
                </a:ext>
              </a:extLst>
            </p:cNvPr>
            <p:cNvSpPr/>
            <p:nvPr/>
          </p:nvSpPr>
          <p:spPr>
            <a:xfrm>
              <a:off x="9660116" y="851369"/>
              <a:ext cx="720000" cy="72000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77" name="Csoportba foglalás 76"/>
            <p:cNvGrpSpPr/>
            <p:nvPr/>
          </p:nvGrpSpPr>
          <p:grpSpPr>
            <a:xfrm>
              <a:off x="8993251" y="184504"/>
              <a:ext cx="2053730" cy="2053730"/>
              <a:chOff x="8993251" y="184504"/>
              <a:chExt cx="2053730" cy="2053730"/>
            </a:xfrm>
          </p:grpSpPr>
          <p:grpSp>
            <p:nvGrpSpPr>
              <p:cNvPr id="73" name="Csoportba foglalás 72"/>
              <p:cNvGrpSpPr/>
              <p:nvPr/>
            </p:nvGrpSpPr>
            <p:grpSpPr>
              <a:xfrm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70" name="Téglalap 69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2" name="Téglalap 71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4" name="Csoportba foglalás 73"/>
              <p:cNvGrpSpPr/>
              <p:nvPr/>
            </p:nvGrpSpPr>
            <p:grpSpPr>
              <a:xfrm rot="16200000"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75" name="Téglalap 74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6" name="Téglalap 75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78" name="Csoportba foglalás 77"/>
            <p:cNvGrpSpPr/>
            <p:nvPr/>
          </p:nvGrpSpPr>
          <p:grpSpPr>
            <a:xfrm rot="2700000">
              <a:off x="8993250" y="220504"/>
              <a:ext cx="2053730" cy="2053730"/>
              <a:chOff x="8993251" y="184504"/>
              <a:chExt cx="2053730" cy="2053730"/>
            </a:xfrm>
          </p:grpSpPr>
          <p:grpSp>
            <p:nvGrpSpPr>
              <p:cNvPr id="79" name="Csoportba foglalás 78"/>
              <p:cNvGrpSpPr/>
              <p:nvPr/>
            </p:nvGrpSpPr>
            <p:grpSpPr>
              <a:xfrm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83" name="Téglalap 82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80" name="Csoportba foglalás 79"/>
              <p:cNvGrpSpPr/>
              <p:nvPr/>
            </p:nvGrpSpPr>
            <p:grpSpPr>
              <a:xfrm rot="16200000"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81" name="Téglalap 80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</p:grp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5ED0963E-EC50-4DA2-956A-37122659DB88}"/>
              </a:ext>
            </a:extLst>
          </p:cNvPr>
          <p:cNvGrpSpPr/>
          <p:nvPr/>
        </p:nvGrpSpPr>
        <p:grpSpPr>
          <a:xfrm>
            <a:off x="6748648" y="3201903"/>
            <a:ext cx="5465351" cy="1442210"/>
            <a:chOff x="6726649" y="2731068"/>
            <a:chExt cx="5465351" cy="1442210"/>
          </a:xfrm>
        </p:grpSpPr>
        <p:grpSp>
          <p:nvGrpSpPr>
            <p:cNvPr id="414" name="Csoportba foglalás 413"/>
            <p:cNvGrpSpPr/>
            <p:nvPr/>
          </p:nvGrpSpPr>
          <p:grpSpPr>
            <a:xfrm>
              <a:off x="6726650" y="2731068"/>
              <a:ext cx="5465350" cy="1442210"/>
              <a:chOff x="6791999" y="2729963"/>
              <a:chExt cx="5465350" cy="1442210"/>
            </a:xfrm>
          </p:grpSpPr>
          <p:sp>
            <p:nvSpPr>
              <p:cNvPr id="86" name="Egy oldalon két sarkán levágott téglalap 85"/>
              <p:cNvSpPr/>
              <p:nvPr/>
            </p:nvSpPr>
            <p:spPr>
              <a:xfrm rot="10800000">
                <a:off x="6791999" y="2732173"/>
                <a:ext cx="5465349" cy="14400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482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grpSp>
            <p:nvGrpSpPr>
              <p:cNvPr id="413" name="Csoportba foglalás 412"/>
              <p:cNvGrpSpPr/>
              <p:nvPr/>
            </p:nvGrpSpPr>
            <p:grpSpPr>
              <a:xfrm>
                <a:off x="6792000" y="2729963"/>
                <a:ext cx="5465349" cy="217044"/>
                <a:chOff x="6792000" y="2729963"/>
                <a:chExt cx="5465349" cy="217044"/>
              </a:xfrm>
            </p:grpSpPr>
            <p:grpSp>
              <p:nvGrpSpPr>
                <p:cNvPr id="403" name="Csoportba foglalás 402"/>
                <p:cNvGrpSpPr/>
                <p:nvPr/>
              </p:nvGrpSpPr>
              <p:grpSpPr>
                <a:xfrm>
                  <a:off x="11859967" y="2729963"/>
                  <a:ext cx="216000" cy="216000"/>
                  <a:chOff x="8590431" y="2113714"/>
                  <a:chExt cx="216000" cy="216000"/>
                </a:xfrm>
              </p:grpSpPr>
              <p:sp>
                <p:nvSpPr>
                  <p:cNvPr id="404" name="Téglalap 403"/>
                  <p:cNvSpPr/>
                  <p:nvPr/>
                </p:nvSpPr>
                <p:spPr>
                  <a:xfrm>
                    <a:off x="8590431" y="2113714"/>
                    <a:ext cx="216000" cy="216000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405" name="Téglalap 404"/>
                  <p:cNvSpPr/>
                  <p:nvPr/>
                </p:nvSpPr>
                <p:spPr>
                  <a:xfrm>
                    <a:off x="8626762" y="2150065"/>
                    <a:ext cx="144000" cy="144000"/>
                  </a:xfrm>
                  <a:prstGeom prst="rect">
                    <a:avLst/>
                  </a:prstGeom>
                  <a:solidFill>
                    <a:srgbClr val="99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 dirty="0"/>
                  </a:p>
                </p:txBody>
              </p:sp>
            </p:grpSp>
            <p:grpSp>
              <p:nvGrpSpPr>
                <p:cNvPr id="412" name="Csoportba foglalás 411"/>
                <p:cNvGrpSpPr/>
                <p:nvPr/>
              </p:nvGrpSpPr>
              <p:grpSpPr>
                <a:xfrm>
                  <a:off x="6792000" y="2729963"/>
                  <a:ext cx="5465349" cy="217044"/>
                  <a:chOff x="6792000" y="2729963"/>
                  <a:chExt cx="5465349" cy="217044"/>
                </a:xfrm>
              </p:grpSpPr>
              <p:grpSp>
                <p:nvGrpSpPr>
                  <p:cNvPr id="278" name="Csoportba foglalás 277"/>
                  <p:cNvGrpSpPr/>
                  <p:nvPr/>
                </p:nvGrpSpPr>
                <p:grpSpPr>
                  <a:xfrm>
                    <a:off x="6792000" y="2729963"/>
                    <a:ext cx="759239" cy="216824"/>
                    <a:chOff x="6792000" y="2729963"/>
                    <a:chExt cx="759239" cy="216824"/>
                  </a:xfrm>
                </p:grpSpPr>
                <p:grpSp>
                  <p:nvGrpSpPr>
                    <p:cNvPr id="196" name="Csoportba foglalás 195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190" name="Téglalap 189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191" name="Téglalap 190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197" name="Csoportba foglalás 196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198" name="Téglalap 197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199" name="Téglalap 198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00" name="Csoportba foglalás 199"/>
                    <p:cNvGrpSpPr/>
                    <p:nvPr/>
                  </p:nvGrpSpPr>
                  <p:grpSpPr>
                    <a:xfrm>
                      <a:off x="7154908" y="2730787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01" name="Téglalap 200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02" name="Téglalap 201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75" name="Csoportba foglalás 274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76" name="Téglalap 275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77" name="Téglalap 276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279" name="Csoportba foglalás 278"/>
                  <p:cNvGrpSpPr/>
                  <p:nvPr/>
                </p:nvGrpSpPr>
                <p:grpSpPr>
                  <a:xfrm>
                    <a:off x="7518478" y="2729963"/>
                    <a:ext cx="759239" cy="216824"/>
                    <a:chOff x="6792000" y="2729963"/>
                    <a:chExt cx="759239" cy="216824"/>
                  </a:xfrm>
                </p:grpSpPr>
                <p:grpSp>
                  <p:nvGrpSpPr>
                    <p:cNvPr id="280" name="Csoportba foglalás 279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90" name="Téglalap 289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91" name="Téglalap 290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1" name="Csoportba foglalás 280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8" name="Téglalap 287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9" name="Téglalap 288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2" name="Csoportba foglalás 281"/>
                    <p:cNvGrpSpPr/>
                    <p:nvPr/>
                  </p:nvGrpSpPr>
                  <p:grpSpPr>
                    <a:xfrm>
                      <a:off x="7154908" y="2730787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6" name="Téglalap 285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7" name="Téglalap 286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3" name="Csoportba foglalás 282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4" name="Téglalap 283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5" name="Téglalap 284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292" name="Csoportba foglalás 291"/>
                  <p:cNvGrpSpPr/>
                  <p:nvPr/>
                </p:nvGrpSpPr>
                <p:grpSpPr>
                  <a:xfrm>
                    <a:off x="8241386" y="2730375"/>
                    <a:ext cx="759239" cy="216412"/>
                    <a:chOff x="6792000" y="2729963"/>
                    <a:chExt cx="759239" cy="216412"/>
                  </a:xfrm>
                </p:grpSpPr>
                <p:grpSp>
                  <p:nvGrpSpPr>
                    <p:cNvPr id="293" name="Csoportba foglalás 292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303" name="Téglalap 302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4" name="Téglalap 303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4" name="Csoportba foglalás 293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301" name="Téglalap 300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2" name="Téglalap 301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5" name="Csoportba foglalás 294"/>
                    <p:cNvGrpSpPr/>
                    <p:nvPr/>
                  </p:nvGrpSpPr>
                  <p:grpSpPr>
                    <a:xfrm>
                      <a:off x="7148173" y="2730375"/>
                      <a:ext cx="216000" cy="216000"/>
                      <a:chOff x="8583696" y="2113302"/>
                      <a:chExt cx="216000" cy="216000"/>
                    </a:xfrm>
                  </p:grpSpPr>
                  <p:sp>
                    <p:nvSpPr>
                      <p:cNvPr id="299" name="Téglalap 298"/>
                      <p:cNvSpPr/>
                      <p:nvPr/>
                    </p:nvSpPr>
                    <p:spPr>
                      <a:xfrm>
                        <a:off x="8583696" y="2113302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0" name="Téglalap 299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6" name="Csoportba foglalás 295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97" name="Téglalap 296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98" name="Téglalap 297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344" name="Csoportba foglalás 343"/>
                  <p:cNvGrpSpPr/>
                  <p:nvPr/>
                </p:nvGrpSpPr>
                <p:grpSpPr>
                  <a:xfrm>
                    <a:off x="8965617" y="2730581"/>
                    <a:ext cx="1482147" cy="216412"/>
                    <a:chOff x="8965617" y="2730581"/>
                    <a:chExt cx="1482147" cy="216412"/>
                  </a:xfrm>
                </p:grpSpPr>
                <p:grpSp>
                  <p:nvGrpSpPr>
                    <p:cNvPr id="305" name="Csoportba foglalás 304"/>
                    <p:cNvGrpSpPr/>
                    <p:nvPr/>
                  </p:nvGrpSpPr>
                  <p:grpSpPr>
                    <a:xfrm>
                      <a:off x="8965617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06" name="Csoportba foglalás 305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6" name="Téglalap 315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7" name="Téglalap 316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7" name="Csoportba foglalás 306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4" name="Téglalap 313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5" name="Téglalap 314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8" name="Csoportba foglalás 307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12" name="Téglalap 311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3" name="Téglalap 312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9" name="Csoportba foglalás 308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0" name="Téglalap 309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1" name="Téglalap 310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  <p:grpSp>
                  <p:nvGrpSpPr>
                    <p:cNvPr id="331" name="Csoportba foglalás 330"/>
                    <p:cNvGrpSpPr/>
                    <p:nvPr/>
                  </p:nvGrpSpPr>
                  <p:grpSpPr>
                    <a:xfrm>
                      <a:off x="9688525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32" name="Csoportba foglalás 331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42" name="Téglalap 341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43" name="Téglalap 342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3" name="Csoportba foglalás 332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40" name="Téglalap 339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41" name="Téglalap 340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4" name="Csoportba foglalás 333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38" name="Téglalap 337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39" name="Téglalap 338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5" name="Csoportba foglalás 334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36" name="Téglalap 335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37" name="Téglalap 336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</p:grpSp>
              <p:grpSp>
                <p:nvGrpSpPr>
                  <p:cNvPr id="372" name="Csoportba foglalás 371"/>
                  <p:cNvGrpSpPr/>
                  <p:nvPr/>
                </p:nvGrpSpPr>
                <p:grpSpPr>
                  <a:xfrm>
                    <a:off x="10412756" y="2730595"/>
                    <a:ext cx="1482147" cy="216412"/>
                    <a:chOff x="8965617" y="2730581"/>
                    <a:chExt cx="1482147" cy="216412"/>
                  </a:xfrm>
                </p:grpSpPr>
                <p:grpSp>
                  <p:nvGrpSpPr>
                    <p:cNvPr id="373" name="Csoportba foglalás 372"/>
                    <p:cNvGrpSpPr/>
                    <p:nvPr/>
                  </p:nvGrpSpPr>
                  <p:grpSpPr>
                    <a:xfrm>
                      <a:off x="8965617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87" name="Csoportba foglalás 386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7" name="Téglalap 396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8" name="Téglalap 397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88" name="Csoportba foglalás 387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5" name="Téglalap 394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6" name="Téglalap 395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89" name="Csoportba foglalás 388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93" name="Téglalap 392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4" name="Téglalap 393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90" name="Csoportba foglalás 389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1" name="Téglalap 390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2" name="Téglalap 391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  <p:grpSp>
                  <p:nvGrpSpPr>
                    <p:cNvPr id="374" name="Csoportba foglalás 373"/>
                    <p:cNvGrpSpPr/>
                    <p:nvPr/>
                  </p:nvGrpSpPr>
                  <p:grpSpPr>
                    <a:xfrm>
                      <a:off x="9688525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75" name="Csoportba foglalás 374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85" name="Téglalap 384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6" name="Téglalap 385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6" name="Csoportba foglalás 375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83" name="Téglalap 382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4" name="Téglalap 383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7" name="Csoportba foglalás 376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81" name="Téglalap 380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2" name="Téglalap 381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8" name="Csoportba foglalás 377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79" name="Téglalap 378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0" name="Téglalap 379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</p:grpSp>
              <p:grpSp>
                <p:nvGrpSpPr>
                  <p:cNvPr id="402" name="Csoportba foglalás 401"/>
                  <p:cNvGrpSpPr/>
                  <p:nvPr/>
                </p:nvGrpSpPr>
                <p:grpSpPr>
                  <a:xfrm>
                    <a:off x="12041349" y="2729963"/>
                    <a:ext cx="216000" cy="216000"/>
                    <a:chOff x="8590431" y="2113714"/>
                    <a:chExt cx="216000" cy="216000"/>
                  </a:xfrm>
                </p:grpSpPr>
                <p:sp>
                  <p:nvSpPr>
                    <p:cNvPr id="406" name="Téglalap 405"/>
                    <p:cNvSpPr/>
                    <p:nvPr/>
                  </p:nvSpPr>
                  <p:spPr>
                    <a:xfrm>
                      <a:off x="8590431" y="2113714"/>
                      <a:ext cx="216000" cy="216000"/>
                    </a:xfrm>
                    <a:prstGeom prst="rect">
                      <a:avLst/>
                    </a:prstGeom>
                    <a:solidFill>
                      <a:srgbClr val="6633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hu-HU"/>
                    </a:p>
                  </p:txBody>
                </p:sp>
                <p:sp>
                  <p:nvSpPr>
                    <p:cNvPr id="407" name="Téglalap 406"/>
                    <p:cNvSpPr/>
                    <p:nvPr/>
                  </p:nvSpPr>
                  <p:spPr>
                    <a:xfrm>
                      <a:off x="8626762" y="2150065"/>
                      <a:ext cx="144000" cy="144000"/>
                    </a:xfrm>
                    <a:prstGeom prst="rect">
                      <a:avLst/>
                    </a:prstGeom>
                    <a:solidFill>
                      <a:srgbClr val="99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hu-HU" dirty="0"/>
                    </a:p>
                  </p:txBody>
                </p:sp>
              </p:grpSp>
            </p:grpSp>
          </p:grpSp>
        </p:grpSp>
        <p:cxnSp>
          <p:nvCxnSpPr>
            <p:cNvPr id="25" name="Egyenes összekötő 24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8196" y="302965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Egyenes összekötő 415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49" y="325667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Egyenes összekötő 416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651" y="3483690"/>
              <a:ext cx="5249349" cy="212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Egyenes összekötő 417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8196" y="314316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Egyenes összekötő 418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49" y="337018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Egyenes összekötő 419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6906982" y="3592376"/>
              <a:ext cx="5103636" cy="10482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Egyenes összekötő 421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016105" y="3709418"/>
              <a:ext cx="4886513" cy="1759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Egyenes összekötő 423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124105" y="3833574"/>
              <a:ext cx="4669780" cy="1189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Egyenes összekötő 425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229928" y="3941323"/>
              <a:ext cx="4419957" cy="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Egyenes összekötő 427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338408" y="4047880"/>
              <a:ext cx="4210198" cy="11198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Kép 11">
            <a:extLst>
              <a:ext uri="{FF2B5EF4-FFF2-40B4-BE49-F238E27FC236}">
                <a16:creationId xmlns:a16="http://schemas.microsoft.com/office/drawing/2014/main" id="{A3729668-4520-4998-8968-A84E713ECC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7167" r="90667">
                        <a14:foregroundMark x1="90667" y1="43966" x2="89833" y2="45517"/>
                        <a14:foregroundMark x1="9000" y1="77241" x2="13500" y2="80862"/>
                        <a14:foregroundMark x1="7167" y1="82759" x2="11833" y2="794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434" y="1543412"/>
            <a:ext cx="3724138" cy="3600000"/>
          </a:xfrm>
          <a:prstGeom prst="rect">
            <a:avLst/>
          </a:prstGeom>
        </p:spPr>
      </p:pic>
      <p:pic>
        <p:nvPicPr>
          <p:cNvPr id="224" name="Kép 223">
            <a:extLst>
              <a:ext uri="{FF2B5EF4-FFF2-40B4-BE49-F238E27FC236}">
                <a16:creationId xmlns:a16="http://schemas.microsoft.com/office/drawing/2014/main" id="{9AC370FC-249D-4490-AD3C-3EB11CDF3D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406" r="67799"/>
          <a:stretch/>
        </p:blipFill>
        <p:spPr>
          <a:xfrm>
            <a:off x="958951" y="4858840"/>
            <a:ext cx="2030352" cy="1989864"/>
          </a:xfrm>
          <a:prstGeom prst="rect">
            <a:avLst/>
          </a:prstGeom>
        </p:spPr>
      </p:pic>
      <p:grpSp>
        <p:nvGrpSpPr>
          <p:cNvPr id="192" name="Csoportba foglalás 191">
            <a:extLst>
              <a:ext uri="{FF2B5EF4-FFF2-40B4-BE49-F238E27FC236}">
                <a16:creationId xmlns:a16="http://schemas.microsoft.com/office/drawing/2014/main" id="{4B5A6DFF-7EC9-4657-9295-5C829D1DB927}"/>
              </a:ext>
            </a:extLst>
          </p:cNvPr>
          <p:cNvGrpSpPr/>
          <p:nvPr/>
        </p:nvGrpSpPr>
        <p:grpSpPr>
          <a:xfrm>
            <a:off x="829303" y="4670751"/>
            <a:ext cx="2160000" cy="2160000"/>
            <a:chOff x="4554875" y="1880860"/>
            <a:chExt cx="3391481" cy="3399892"/>
          </a:xfrm>
        </p:grpSpPr>
        <p:grpSp>
          <p:nvGrpSpPr>
            <p:cNvPr id="193" name="Csoportba foglalás 192">
              <a:extLst>
                <a:ext uri="{FF2B5EF4-FFF2-40B4-BE49-F238E27FC236}">
                  <a16:creationId xmlns:a16="http://schemas.microsoft.com/office/drawing/2014/main" id="{C596C1F8-82EA-470D-A0A4-012D891C03EB}"/>
                </a:ext>
              </a:extLst>
            </p:cNvPr>
            <p:cNvGrpSpPr/>
            <p:nvPr/>
          </p:nvGrpSpPr>
          <p:grpSpPr>
            <a:xfrm rot="2700000">
              <a:off x="4554875" y="1880860"/>
              <a:ext cx="3391480" cy="3391480"/>
              <a:chOff x="4554876" y="1889272"/>
              <a:chExt cx="3391480" cy="3391480"/>
            </a:xfrm>
          </p:grpSpPr>
          <p:grpSp>
            <p:nvGrpSpPr>
              <p:cNvPr id="215" name="Csoportba foglalás 214">
                <a:extLst>
                  <a:ext uri="{FF2B5EF4-FFF2-40B4-BE49-F238E27FC236}">
                    <a16:creationId xmlns:a16="http://schemas.microsoft.com/office/drawing/2014/main" id="{7E76F3C5-D75C-4786-A812-FE9EFE382B75}"/>
                  </a:ext>
                </a:extLst>
              </p:cNvPr>
              <p:cNvGrpSpPr/>
              <p:nvPr/>
            </p:nvGrpSpPr>
            <p:grpSpPr>
              <a:xfrm>
                <a:off x="6135253" y="1889272"/>
                <a:ext cx="224413" cy="3391480"/>
                <a:chOff x="6135253" y="1889272"/>
                <a:chExt cx="224413" cy="3391480"/>
              </a:xfrm>
            </p:grpSpPr>
            <p:sp>
              <p:nvSpPr>
                <p:cNvPr id="220" name="Téglalap 219">
                  <a:extLst>
                    <a:ext uri="{FF2B5EF4-FFF2-40B4-BE49-F238E27FC236}">
                      <a16:creationId xmlns:a16="http://schemas.microsoft.com/office/drawing/2014/main" id="{E5E88BDC-5A9F-4BF0-88EE-D36B952EE3B1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1" name="Ellipszis 220">
                  <a:extLst>
                    <a:ext uri="{FF2B5EF4-FFF2-40B4-BE49-F238E27FC236}">
                      <a16:creationId xmlns:a16="http://schemas.microsoft.com/office/drawing/2014/main" id="{F9463EE7-E721-4AB5-8468-D0F57292E052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2" name="Ellipszis 221">
                  <a:extLst>
                    <a:ext uri="{FF2B5EF4-FFF2-40B4-BE49-F238E27FC236}">
                      <a16:creationId xmlns:a16="http://schemas.microsoft.com/office/drawing/2014/main" id="{8C905C64-45BA-4850-8A3B-7AE617DAB8AD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216" name="Csoportba foglalás 215">
                <a:extLst>
                  <a:ext uri="{FF2B5EF4-FFF2-40B4-BE49-F238E27FC236}">
                    <a16:creationId xmlns:a16="http://schemas.microsoft.com/office/drawing/2014/main" id="{2B8A07EF-40E2-4477-8EF1-64D017C9606E}"/>
                  </a:ext>
                </a:extLst>
              </p:cNvPr>
              <p:cNvGrpSpPr/>
              <p:nvPr/>
            </p:nvGrpSpPr>
            <p:grpSpPr>
              <a:xfrm rot="16200000">
                <a:off x="6138409" y="1882910"/>
                <a:ext cx="224413" cy="3391480"/>
                <a:chOff x="6135253" y="1889272"/>
                <a:chExt cx="224413" cy="3391480"/>
              </a:xfrm>
            </p:grpSpPr>
            <p:sp>
              <p:nvSpPr>
                <p:cNvPr id="217" name="Téglalap 216">
                  <a:extLst>
                    <a:ext uri="{FF2B5EF4-FFF2-40B4-BE49-F238E27FC236}">
                      <a16:creationId xmlns:a16="http://schemas.microsoft.com/office/drawing/2014/main" id="{9582F871-88BB-4B6F-817F-4813D25672E3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8" name="Ellipszis 217">
                  <a:extLst>
                    <a:ext uri="{FF2B5EF4-FFF2-40B4-BE49-F238E27FC236}">
                      <a16:creationId xmlns:a16="http://schemas.microsoft.com/office/drawing/2014/main" id="{71600F24-507E-42B2-BB55-F2FC7C4D75CE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9" name="Ellipszis 218">
                  <a:extLst>
                    <a:ext uri="{FF2B5EF4-FFF2-40B4-BE49-F238E27FC236}">
                      <a16:creationId xmlns:a16="http://schemas.microsoft.com/office/drawing/2014/main" id="{16567D86-7D1F-48DE-AC28-CB8E9AC9EB77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194" name="Csoportba foglalás 193">
              <a:extLst>
                <a:ext uri="{FF2B5EF4-FFF2-40B4-BE49-F238E27FC236}">
                  <a16:creationId xmlns:a16="http://schemas.microsoft.com/office/drawing/2014/main" id="{D21AD4EF-FBE9-4D16-BC60-EEC3CA4D8E61}"/>
                </a:ext>
              </a:extLst>
            </p:cNvPr>
            <p:cNvGrpSpPr/>
            <p:nvPr/>
          </p:nvGrpSpPr>
          <p:grpSpPr>
            <a:xfrm>
              <a:off x="4554876" y="1889272"/>
              <a:ext cx="3391480" cy="3391480"/>
              <a:chOff x="4554876" y="1889272"/>
              <a:chExt cx="3391480" cy="3391480"/>
            </a:xfrm>
          </p:grpSpPr>
          <p:grpSp>
            <p:nvGrpSpPr>
              <p:cNvPr id="195" name="Csoportba foglalás 194">
                <a:extLst>
                  <a:ext uri="{FF2B5EF4-FFF2-40B4-BE49-F238E27FC236}">
                    <a16:creationId xmlns:a16="http://schemas.microsoft.com/office/drawing/2014/main" id="{C1EAA6EC-1B3D-44DF-90FB-61C650756991}"/>
                  </a:ext>
                </a:extLst>
              </p:cNvPr>
              <p:cNvGrpSpPr/>
              <p:nvPr/>
            </p:nvGrpSpPr>
            <p:grpSpPr>
              <a:xfrm>
                <a:off x="4554876" y="1889272"/>
                <a:ext cx="3391480" cy="3391480"/>
                <a:chOff x="4554876" y="1889272"/>
                <a:chExt cx="3391480" cy="3391480"/>
              </a:xfrm>
            </p:grpSpPr>
            <p:grpSp>
              <p:nvGrpSpPr>
                <p:cNvPr id="207" name="Csoportba foglalás 206">
                  <a:extLst>
                    <a:ext uri="{FF2B5EF4-FFF2-40B4-BE49-F238E27FC236}">
                      <a16:creationId xmlns:a16="http://schemas.microsoft.com/office/drawing/2014/main" id="{606E2469-D269-40D7-823B-25A5413199DF}"/>
                    </a:ext>
                  </a:extLst>
                </p:cNvPr>
                <p:cNvGrpSpPr/>
                <p:nvPr/>
              </p:nvGrpSpPr>
              <p:grpSpPr>
                <a:xfrm>
                  <a:off x="6135253" y="1889272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212" name="Téglalap 211">
                    <a:extLst>
                      <a:ext uri="{FF2B5EF4-FFF2-40B4-BE49-F238E27FC236}">
                        <a16:creationId xmlns:a16="http://schemas.microsoft.com/office/drawing/2014/main" id="{FA439FA1-7FE0-4637-85A8-891DFD55E7BB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3" name="Ellipszis 212">
                    <a:extLst>
                      <a:ext uri="{FF2B5EF4-FFF2-40B4-BE49-F238E27FC236}">
                        <a16:creationId xmlns:a16="http://schemas.microsoft.com/office/drawing/2014/main" id="{66623435-F324-4751-9FC6-B0A6AFCDC84D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4" name="Ellipszis 213">
                    <a:extLst>
                      <a:ext uri="{FF2B5EF4-FFF2-40B4-BE49-F238E27FC236}">
                        <a16:creationId xmlns:a16="http://schemas.microsoft.com/office/drawing/2014/main" id="{EDB865D6-9664-484A-A9DC-8DE788DD128C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  <p:grpSp>
              <p:nvGrpSpPr>
                <p:cNvPr id="208" name="Csoportba foglalás 207">
                  <a:extLst>
                    <a:ext uri="{FF2B5EF4-FFF2-40B4-BE49-F238E27FC236}">
                      <a16:creationId xmlns:a16="http://schemas.microsoft.com/office/drawing/2014/main" id="{CFA43FA3-B889-4448-8BD4-98A945F778F8}"/>
                    </a:ext>
                  </a:extLst>
                </p:cNvPr>
                <p:cNvGrpSpPr/>
                <p:nvPr/>
              </p:nvGrpSpPr>
              <p:grpSpPr>
                <a:xfrm rot="16200000">
                  <a:off x="6138409" y="1882910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209" name="Téglalap 208">
                    <a:extLst>
                      <a:ext uri="{FF2B5EF4-FFF2-40B4-BE49-F238E27FC236}">
                        <a16:creationId xmlns:a16="http://schemas.microsoft.com/office/drawing/2014/main" id="{F57CF9AF-B521-4368-BE3F-5582DB588A7E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0" name="Ellipszis 209">
                    <a:extLst>
                      <a:ext uri="{FF2B5EF4-FFF2-40B4-BE49-F238E27FC236}">
                        <a16:creationId xmlns:a16="http://schemas.microsoft.com/office/drawing/2014/main" id="{652BE7D9-2552-40A2-A064-8688AD1CF71B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1" name="Ellipszis 210">
                    <a:extLst>
                      <a:ext uri="{FF2B5EF4-FFF2-40B4-BE49-F238E27FC236}">
                        <a16:creationId xmlns:a16="http://schemas.microsoft.com/office/drawing/2014/main" id="{0557246E-B914-499D-90BB-754DAF972854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</p:grpSp>
          <p:sp>
            <p:nvSpPr>
              <p:cNvPr id="203" name="Kör: üres 202">
                <a:extLst>
                  <a:ext uri="{FF2B5EF4-FFF2-40B4-BE49-F238E27FC236}">
                    <a16:creationId xmlns:a16="http://schemas.microsoft.com/office/drawing/2014/main" id="{BD4F4152-039D-4190-A397-9678EFC6AA07}"/>
                  </a:ext>
                </a:extLst>
              </p:cNvPr>
              <p:cNvSpPr/>
              <p:nvPr/>
            </p:nvSpPr>
            <p:spPr>
              <a:xfrm>
                <a:off x="5170615" y="2498651"/>
                <a:ext cx="2160000" cy="2160000"/>
              </a:xfrm>
              <a:prstGeom prst="donut">
                <a:avLst>
                  <a:gd name="adj" fmla="val 9879"/>
                </a:avLst>
              </a:prstGeom>
              <a:solidFill>
                <a:srgbClr val="4824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Ellipszis 203">
                <a:extLst>
                  <a:ext uri="{FF2B5EF4-FFF2-40B4-BE49-F238E27FC236}">
                    <a16:creationId xmlns:a16="http://schemas.microsoft.com/office/drawing/2014/main" id="{EC092C45-43F8-41DD-A34D-5C57868B61F7}"/>
                  </a:ext>
                </a:extLst>
              </p:cNvPr>
              <p:cNvSpPr/>
              <p:nvPr/>
            </p:nvSpPr>
            <p:spPr>
              <a:xfrm>
                <a:off x="5980615" y="3296155"/>
                <a:ext cx="540000" cy="54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5" name="Ellipszis 204">
                <a:extLst>
                  <a:ext uri="{FF2B5EF4-FFF2-40B4-BE49-F238E27FC236}">
                    <a16:creationId xmlns:a16="http://schemas.microsoft.com/office/drawing/2014/main" id="{87FAB664-C7ED-4016-9BBF-7FDBDABB734C}"/>
                  </a:ext>
                </a:extLst>
              </p:cNvPr>
              <p:cNvSpPr/>
              <p:nvPr/>
            </p:nvSpPr>
            <p:spPr>
              <a:xfrm>
                <a:off x="6064255" y="3386155"/>
                <a:ext cx="360000" cy="360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6" name="Ellipszis 205">
                <a:extLst>
                  <a:ext uri="{FF2B5EF4-FFF2-40B4-BE49-F238E27FC236}">
                    <a16:creationId xmlns:a16="http://schemas.microsoft.com/office/drawing/2014/main" id="{7D80D394-42C3-4AAC-BBEB-7F6FA6716AD9}"/>
                  </a:ext>
                </a:extLst>
              </p:cNvPr>
              <p:cNvSpPr/>
              <p:nvPr/>
            </p:nvSpPr>
            <p:spPr>
              <a:xfrm>
                <a:off x="6154255" y="3469932"/>
                <a:ext cx="180000" cy="18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</p:grpSp>
      <p:pic>
        <p:nvPicPr>
          <p:cNvPr id="223" name="Kép 222">
            <a:extLst>
              <a:ext uri="{FF2B5EF4-FFF2-40B4-BE49-F238E27FC236}">
                <a16:creationId xmlns:a16="http://schemas.microsoft.com/office/drawing/2014/main" id="{B209053C-03D6-415A-AAA7-E4DD73E04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1875" y1="19167" x2="50859" y2="10972"/>
                        <a14:foregroundMark x1="61172" y1="18889" x2="70547" y2="30972"/>
                        <a14:foregroundMark x1="71719" y1="30139" x2="81484" y2="24167"/>
                        <a14:foregroundMark x1="39063" y1="28194" x2="38203" y2="35694"/>
                        <a14:foregroundMark x1="37188" y1="33194" x2="38828" y2="36944"/>
                        <a14:foregroundMark x1="36953" y1="33472" x2="38438" y2="37361"/>
                        <a14:foregroundMark x1="40938" y1="51111" x2="41953" y2="46528"/>
                        <a14:backgroundMark x1="35156" y1="39861" x2="37031" y2="71250"/>
                        <a14:backgroundMark x1="50313" y1="78194" x2="52266" y2="81111"/>
                        <a14:backgroundMark x1="37813" y1="35556" x2="37813" y2="35556"/>
                        <a14:backgroundMark x1="36797" y1="33333" x2="38203" y2="370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78854" y="3716112"/>
            <a:ext cx="2900084" cy="1631298"/>
          </a:xfrm>
          <a:prstGeom prst="rect">
            <a:avLst/>
          </a:prstGeom>
        </p:spPr>
      </p:pic>
      <p:pic>
        <p:nvPicPr>
          <p:cNvPr id="225" name="Kép 224">
            <a:extLst>
              <a:ext uri="{FF2B5EF4-FFF2-40B4-BE49-F238E27FC236}">
                <a16:creationId xmlns:a16="http://schemas.microsoft.com/office/drawing/2014/main" id="{AF47D5E1-FFC7-4EA6-AAFF-6965345A3D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406" r="67799"/>
          <a:stretch/>
        </p:blipFill>
        <p:spPr>
          <a:xfrm>
            <a:off x="-257353" y="4415377"/>
            <a:ext cx="2496688" cy="2446901"/>
          </a:xfrm>
          <a:prstGeom prst="rect">
            <a:avLst/>
          </a:prstGeom>
        </p:spPr>
      </p:pic>
      <p:grpSp>
        <p:nvGrpSpPr>
          <p:cNvPr id="244" name="Csoportba foglalás 243">
            <a:extLst>
              <a:ext uri="{FF2B5EF4-FFF2-40B4-BE49-F238E27FC236}">
                <a16:creationId xmlns:a16="http://schemas.microsoft.com/office/drawing/2014/main" id="{8012B025-9740-4B67-8EC8-AD327FE4EB24}"/>
              </a:ext>
            </a:extLst>
          </p:cNvPr>
          <p:cNvGrpSpPr>
            <a:grpSpLocks noChangeAspect="1"/>
          </p:cNvGrpSpPr>
          <p:nvPr/>
        </p:nvGrpSpPr>
        <p:grpSpPr>
          <a:xfrm>
            <a:off x="8221902" y="5019297"/>
            <a:ext cx="2276772" cy="1476752"/>
            <a:chOff x="6639849" y="679268"/>
            <a:chExt cx="2520000" cy="1634514"/>
          </a:xfrm>
        </p:grpSpPr>
        <p:sp>
          <p:nvSpPr>
            <p:cNvPr id="245" name="Téglalap: felső két sarkán lekerekítve 244">
              <a:extLst>
                <a:ext uri="{FF2B5EF4-FFF2-40B4-BE49-F238E27FC236}">
                  <a16:creationId xmlns:a16="http://schemas.microsoft.com/office/drawing/2014/main" id="{FC7C2F32-DE98-4040-818D-B574A1229DD7}"/>
                </a:ext>
              </a:extLst>
            </p:cNvPr>
            <p:cNvSpPr/>
            <p:nvPr/>
          </p:nvSpPr>
          <p:spPr>
            <a:xfrm>
              <a:off x="6639849" y="679268"/>
              <a:ext cx="2520000" cy="540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6" name="Téglalap: felső két sarkán lekerekítve 245">
              <a:extLst>
                <a:ext uri="{FF2B5EF4-FFF2-40B4-BE49-F238E27FC236}">
                  <a16:creationId xmlns:a16="http://schemas.microsoft.com/office/drawing/2014/main" id="{FE6E21AF-21C0-4769-8A92-3311551EFF75}"/>
                </a:ext>
              </a:extLst>
            </p:cNvPr>
            <p:cNvSpPr/>
            <p:nvPr/>
          </p:nvSpPr>
          <p:spPr>
            <a:xfrm>
              <a:off x="6819849" y="679268"/>
              <a:ext cx="2159999" cy="5400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7" name="Téglalap 246">
              <a:extLst>
                <a:ext uri="{FF2B5EF4-FFF2-40B4-BE49-F238E27FC236}">
                  <a16:creationId xmlns:a16="http://schemas.microsoft.com/office/drawing/2014/main" id="{96BD2A97-ED23-4D81-9351-4A52817E9DAB}"/>
                </a:ext>
              </a:extLst>
            </p:cNvPr>
            <p:cNvSpPr/>
            <p:nvPr/>
          </p:nvSpPr>
          <p:spPr>
            <a:xfrm>
              <a:off x="6639849" y="1219269"/>
              <a:ext cx="2520000" cy="108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8" name="Téglalap 247">
              <a:extLst>
                <a:ext uri="{FF2B5EF4-FFF2-40B4-BE49-F238E27FC236}">
                  <a16:creationId xmlns:a16="http://schemas.microsoft.com/office/drawing/2014/main" id="{2D501C30-EB57-40D7-8982-E7D2D7C4337B}"/>
                </a:ext>
              </a:extLst>
            </p:cNvPr>
            <p:cNvSpPr/>
            <p:nvPr/>
          </p:nvSpPr>
          <p:spPr>
            <a:xfrm>
              <a:off x="6819849" y="1219269"/>
              <a:ext cx="2160000" cy="1080000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  <a:p>
              <a:pPr algn="ctr"/>
              <a:r>
                <a:rPr lang="hu-HU" sz="2000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ivaldi" panose="03020602050506090804" pitchFamily="66" charset="0"/>
                </a:rPr>
                <a:t>Kincsesláda</a:t>
              </a:r>
            </a:p>
          </p:txBody>
        </p:sp>
        <p:sp>
          <p:nvSpPr>
            <p:cNvPr id="249" name="Téglalap 248">
              <a:extLst>
                <a:ext uri="{FF2B5EF4-FFF2-40B4-BE49-F238E27FC236}">
                  <a16:creationId xmlns:a16="http://schemas.microsoft.com/office/drawing/2014/main" id="{C7E99114-4E2A-4B53-8608-966426E488EA}"/>
                </a:ext>
              </a:extLst>
            </p:cNvPr>
            <p:cNvSpPr/>
            <p:nvPr/>
          </p:nvSpPr>
          <p:spPr>
            <a:xfrm>
              <a:off x="6819849" y="1149350"/>
              <a:ext cx="2336800" cy="177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0" name="Téglalap 249">
              <a:extLst>
                <a:ext uri="{FF2B5EF4-FFF2-40B4-BE49-F238E27FC236}">
                  <a16:creationId xmlns:a16="http://schemas.microsoft.com/office/drawing/2014/main" id="{2477A6CA-8530-4CE7-9AC2-ECF649A2C0A7}"/>
                </a:ext>
              </a:extLst>
            </p:cNvPr>
            <p:cNvSpPr/>
            <p:nvPr/>
          </p:nvSpPr>
          <p:spPr>
            <a:xfrm rot="5400000">
              <a:off x="7480656" y="1036760"/>
              <a:ext cx="838385" cy="123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1" name="Kör: üres 250">
              <a:extLst>
                <a:ext uri="{FF2B5EF4-FFF2-40B4-BE49-F238E27FC236}">
                  <a16:creationId xmlns:a16="http://schemas.microsoft.com/office/drawing/2014/main" id="{BFECDC18-77D8-4651-BDD0-47043A13E958}"/>
                </a:ext>
              </a:extLst>
            </p:cNvPr>
            <p:cNvSpPr/>
            <p:nvPr/>
          </p:nvSpPr>
          <p:spPr>
            <a:xfrm>
              <a:off x="7801423" y="1319342"/>
              <a:ext cx="196850" cy="270000"/>
            </a:xfrm>
            <a:prstGeom prst="donut">
              <a:avLst>
                <a:gd name="adj" fmla="val 23624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252" name="Folyamatábra: Késleltetés 251">
              <a:extLst>
                <a:ext uri="{FF2B5EF4-FFF2-40B4-BE49-F238E27FC236}">
                  <a16:creationId xmlns:a16="http://schemas.microsoft.com/office/drawing/2014/main" id="{F11884EE-3910-43FF-B289-1A77A3CF7C81}"/>
                </a:ext>
              </a:extLst>
            </p:cNvPr>
            <p:cNvSpPr/>
            <p:nvPr/>
          </p:nvSpPr>
          <p:spPr>
            <a:xfrm rot="5400000">
              <a:off x="7781610" y="1450882"/>
              <a:ext cx="236476" cy="259716"/>
            </a:xfrm>
            <a:prstGeom prst="flowChartDelay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3" name="Ellipszis 252">
              <a:extLst>
                <a:ext uri="{FF2B5EF4-FFF2-40B4-BE49-F238E27FC236}">
                  <a16:creationId xmlns:a16="http://schemas.microsoft.com/office/drawing/2014/main" id="{457CCB39-5CCC-4022-83EC-4D51928693EB}"/>
                </a:ext>
              </a:extLst>
            </p:cNvPr>
            <p:cNvSpPr/>
            <p:nvPr/>
          </p:nvSpPr>
          <p:spPr>
            <a:xfrm>
              <a:off x="7869112" y="1505446"/>
              <a:ext cx="59037" cy="615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4" name="Háromszög 253">
              <a:extLst>
                <a:ext uri="{FF2B5EF4-FFF2-40B4-BE49-F238E27FC236}">
                  <a16:creationId xmlns:a16="http://schemas.microsoft.com/office/drawing/2014/main" id="{0022B0A0-C788-4F1C-AB3E-F7B3CCACD7F1}"/>
                </a:ext>
              </a:extLst>
            </p:cNvPr>
            <p:cNvSpPr/>
            <p:nvPr/>
          </p:nvSpPr>
          <p:spPr>
            <a:xfrm>
              <a:off x="7872440" y="1522688"/>
              <a:ext cx="52379" cy="104607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5" name="Téglalap 254">
              <a:extLst>
                <a:ext uri="{FF2B5EF4-FFF2-40B4-BE49-F238E27FC236}">
                  <a16:creationId xmlns:a16="http://schemas.microsoft.com/office/drawing/2014/main" id="{9CB8B1A8-F230-403E-9E68-8B29F34D0F69}"/>
                </a:ext>
              </a:extLst>
            </p:cNvPr>
            <p:cNvSpPr/>
            <p:nvPr/>
          </p:nvSpPr>
          <p:spPr>
            <a:xfrm rot="5400000">
              <a:off x="7777063" y="1275115"/>
              <a:ext cx="236474" cy="5903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6" name="Téglalap 255">
              <a:extLst>
                <a:ext uri="{FF2B5EF4-FFF2-40B4-BE49-F238E27FC236}">
                  <a16:creationId xmlns:a16="http://schemas.microsoft.com/office/drawing/2014/main" id="{85B074C4-7554-4AA7-8908-C36CB2ADE43E}"/>
                </a:ext>
              </a:extLst>
            </p:cNvPr>
            <p:cNvSpPr/>
            <p:nvPr/>
          </p:nvSpPr>
          <p:spPr>
            <a:xfrm>
              <a:off x="6709844" y="2236599"/>
              <a:ext cx="2336800" cy="771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26" name="Csoportba foglalás 225">
            <a:extLst>
              <a:ext uri="{FF2B5EF4-FFF2-40B4-BE49-F238E27FC236}">
                <a16:creationId xmlns:a16="http://schemas.microsoft.com/office/drawing/2014/main" id="{C1B0FC10-418E-46AF-9601-4DF887498F4B}"/>
              </a:ext>
            </a:extLst>
          </p:cNvPr>
          <p:cNvGrpSpPr/>
          <p:nvPr/>
        </p:nvGrpSpPr>
        <p:grpSpPr>
          <a:xfrm>
            <a:off x="3589717" y="85942"/>
            <a:ext cx="848837" cy="561451"/>
            <a:chOff x="2620705" y="66802"/>
            <a:chExt cx="1497624" cy="990581"/>
          </a:xfrm>
        </p:grpSpPr>
        <p:sp>
          <p:nvSpPr>
            <p:cNvPr id="227" name="Ellipszis 226">
              <a:extLst>
                <a:ext uri="{FF2B5EF4-FFF2-40B4-BE49-F238E27FC236}">
                  <a16:creationId xmlns:a16="http://schemas.microsoft.com/office/drawing/2014/main" id="{8B575812-324F-4F94-A051-C3050680757B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8" name="Ellipszis 227">
              <a:extLst>
                <a:ext uri="{FF2B5EF4-FFF2-40B4-BE49-F238E27FC236}">
                  <a16:creationId xmlns:a16="http://schemas.microsoft.com/office/drawing/2014/main" id="{A63C7785-6559-4C12-834A-3659CB90F0F9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9" name="Ellipszis 228">
              <a:extLst>
                <a:ext uri="{FF2B5EF4-FFF2-40B4-BE49-F238E27FC236}">
                  <a16:creationId xmlns:a16="http://schemas.microsoft.com/office/drawing/2014/main" id="{DAE9193D-A375-4AF1-8352-BD127904107A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0" name="Ellipszis 229">
              <a:extLst>
                <a:ext uri="{FF2B5EF4-FFF2-40B4-BE49-F238E27FC236}">
                  <a16:creationId xmlns:a16="http://schemas.microsoft.com/office/drawing/2014/main" id="{FF1A1B2F-C660-4C38-BC9F-7E00FD6FE3B1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1" name="Háromszög 230">
              <a:extLst>
                <a:ext uri="{FF2B5EF4-FFF2-40B4-BE49-F238E27FC236}">
                  <a16:creationId xmlns:a16="http://schemas.microsoft.com/office/drawing/2014/main" id="{33CEFC75-F5C6-4371-B9A9-DBC4714E6859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2" name="Csoportba foglalás 231">
            <a:extLst>
              <a:ext uri="{FF2B5EF4-FFF2-40B4-BE49-F238E27FC236}">
                <a16:creationId xmlns:a16="http://schemas.microsoft.com/office/drawing/2014/main" id="{2B612E81-18F6-43C7-B68A-5787335ED50D}"/>
              </a:ext>
            </a:extLst>
          </p:cNvPr>
          <p:cNvGrpSpPr/>
          <p:nvPr/>
        </p:nvGrpSpPr>
        <p:grpSpPr>
          <a:xfrm>
            <a:off x="5890586" y="511059"/>
            <a:ext cx="848837" cy="561451"/>
            <a:chOff x="2620705" y="66802"/>
            <a:chExt cx="1497624" cy="990581"/>
          </a:xfrm>
        </p:grpSpPr>
        <p:sp>
          <p:nvSpPr>
            <p:cNvPr id="233" name="Ellipszis 232">
              <a:extLst>
                <a:ext uri="{FF2B5EF4-FFF2-40B4-BE49-F238E27FC236}">
                  <a16:creationId xmlns:a16="http://schemas.microsoft.com/office/drawing/2014/main" id="{DE6874A4-7BAE-427D-AA3F-B6D921CE193D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4" name="Ellipszis 233">
              <a:extLst>
                <a:ext uri="{FF2B5EF4-FFF2-40B4-BE49-F238E27FC236}">
                  <a16:creationId xmlns:a16="http://schemas.microsoft.com/office/drawing/2014/main" id="{71ACDD9D-F322-4B67-8DD2-78B22A7E9CA6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5" name="Ellipszis 234">
              <a:extLst>
                <a:ext uri="{FF2B5EF4-FFF2-40B4-BE49-F238E27FC236}">
                  <a16:creationId xmlns:a16="http://schemas.microsoft.com/office/drawing/2014/main" id="{89D831D4-EF4C-4AC8-8CF9-50FE403E4242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6" name="Ellipszis 235">
              <a:extLst>
                <a:ext uri="{FF2B5EF4-FFF2-40B4-BE49-F238E27FC236}">
                  <a16:creationId xmlns:a16="http://schemas.microsoft.com/office/drawing/2014/main" id="{3BAD5F69-DA2A-4A35-8C0B-1942E4C9AAEA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7" name="Háromszög 236">
              <a:extLst>
                <a:ext uri="{FF2B5EF4-FFF2-40B4-BE49-F238E27FC236}">
                  <a16:creationId xmlns:a16="http://schemas.microsoft.com/office/drawing/2014/main" id="{7A33F4D0-180F-4412-808E-7212A41478A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8" name="Csoportba foglalás 237">
            <a:extLst>
              <a:ext uri="{FF2B5EF4-FFF2-40B4-BE49-F238E27FC236}">
                <a16:creationId xmlns:a16="http://schemas.microsoft.com/office/drawing/2014/main" id="{373F7FE1-7C57-40EC-AB46-735E8AB217F6}"/>
              </a:ext>
            </a:extLst>
          </p:cNvPr>
          <p:cNvGrpSpPr/>
          <p:nvPr/>
        </p:nvGrpSpPr>
        <p:grpSpPr>
          <a:xfrm>
            <a:off x="4585793" y="795994"/>
            <a:ext cx="848837" cy="561451"/>
            <a:chOff x="2620705" y="66802"/>
            <a:chExt cx="1497624" cy="990581"/>
          </a:xfrm>
        </p:grpSpPr>
        <p:sp>
          <p:nvSpPr>
            <p:cNvPr id="239" name="Ellipszis 238">
              <a:extLst>
                <a:ext uri="{FF2B5EF4-FFF2-40B4-BE49-F238E27FC236}">
                  <a16:creationId xmlns:a16="http://schemas.microsoft.com/office/drawing/2014/main" id="{1645CEFD-F240-41FA-8AC1-BC4E7BBEF313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0" name="Ellipszis 239">
              <a:extLst>
                <a:ext uri="{FF2B5EF4-FFF2-40B4-BE49-F238E27FC236}">
                  <a16:creationId xmlns:a16="http://schemas.microsoft.com/office/drawing/2014/main" id="{574B986A-69A5-47DA-92FB-62E1AA3BE303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1" name="Ellipszis 240">
              <a:extLst>
                <a:ext uri="{FF2B5EF4-FFF2-40B4-BE49-F238E27FC236}">
                  <a16:creationId xmlns:a16="http://schemas.microsoft.com/office/drawing/2014/main" id="{884D9396-5F1D-4026-B079-BFB5BEB5C94A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2" name="Ellipszis 241">
              <a:extLst>
                <a:ext uri="{FF2B5EF4-FFF2-40B4-BE49-F238E27FC236}">
                  <a16:creationId xmlns:a16="http://schemas.microsoft.com/office/drawing/2014/main" id="{4239B6B7-2BC9-4827-B593-73A3D837168C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3" name="Háromszög 242">
              <a:extLst>
                <a:ext uri="{FF2B5EF4-FFF2-40B4-BE49-F238E27FC236}">
                  <a16:creationId xmlns:a16="http://schemas.microsoft.com/office/drawing/2014/main" id="{0BFE4767-2DA6-40A1-841A-A0466AACE2CE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70" name="Csoportba foglalás 269">
            <a:extLst>
              <a:ext uri="{FF2B5EF4-FFF2-40B4-BE49-F238E27FC236}">
                <a16:creationId xmlns:a16="http://schemas.microsoft.com/office/drawing/2014/main" id="{E8E969A5-2476-48AB-B67E-FB92C2F87392}"/>
              </a:ext>
            </a:extLst>
          </p:cNvPr>
          <p:cNvGrpSpPr/>
          <p:nvPr/>
        </p:nvGrpSpPr>
        <p:grpSpPr>
          <a:xfrm>
            <a:off x="3629490" y="1403055"/>
            <a:ext cx="848837" cy="561451"/>
            <a:chOff x="2620705" y="66802"/>
            <a:chExt cx="1497624" cy="990581"/>
          </a:xfrm>
        </p:grpSpPr>
        <p:sp>
          <p:nvSpPr>
            <p:cNvPr id="271" name="Ellipszis 270">
              <a:extLst>
                <a:ext uri="{FF2B5EF4-FFF2-40B4-BE49-F238E27FC236}">
                  <a16:creationId xmlns:a16="http://schemas.microsoft.com/office/drawing/2014/main" id="{B746B2A8-373D-42F4-879A-1C7954826B9D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2" name="Ellipszis 271">
              <a:extLst>
                <a:ext uri="{FF2B5EF4-FFF2-40B4-BE49-F238E27FC236}">
                  <a16:creationId xmlns:a16="http://schemas.microsoft.com/office/drawing/2014/main" id="{F0FA579C-35A8-4B45-8534-44B4941742A1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3" name="Ellipszis 272">
              <a:extLst>
                <a:ext uri="{FF2B5EF4-FFF2-40B4-BE49-F238E27FC236}">
                  <a16:creationId xmlns:a16="http://schemas.microsoft.com/office/drawing/2014/main" id="{32CDB1F7-2234-45D4-BDD3-6A4733C3297F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4" name="Ellipszis 273">
              <a:extLst>
                <a:ext uri="{FF2B5EF4-FFF2-40B4-BE49-F238E27FC236}">
                  <a16:creationId xmlns:a16="http://schemas.microsoft.com/office/drawing/2014/main" id="{0422F55E-4634-49B7-A71D-1F4D913802EC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8" name="Háromszög 317">
              <a:extLst>
                <a:ext uri="{FF2B5EF4-FFF2-40B4-BE49-F238E27FC236}">
                  <a16:creationId xmlns:a16="http://schemas.microsoft.com/office/drawing/2014/main" id="{AA6F8238-913B-44F8-BC02-ECFA252F2899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19" name="Csoportba foglalás 318">
            <a:extLst>
              <a:ext uri="{FF2B5EF4-FFF2-40B4-BE49-F238E27FC236}">
                <a16:creationId xmlns:a16="http://schemas.microsoft.com/office/drawing/2014/main" id="{77C953A0-3027-4146-B3B3-F39D0BA917CE}"/>
              </a:ext>
            </a:extLst>
          </p:cNvPr>
          <p:cNvGrpSpPr/>
          <p:nvPr/>
        </p:nvGrpSpPr>
        <p:grpSpPr>
          <a:xfrm>
            <a:off x="5188685" y="1790085"/>
            <a:ext cx="848837" cy="561451"/>
            <a:chOff x="2620705" y="66802"/>
            <a:chExt cx="1497624" cy="990581"/>
          </a:xfrm>
        </p:grpSpPr>
        <p:sp>
          <p:nvSpPr>
            <p:cNvPr id="320" name="Ellipszis 319">
              <a:extLst>
                <a:ext uri="{FF2B5EF4-FFF2-40B4-BE49-F238E27FC236}">
                  <a16:creationId xmlns:a16="http://schemas.microsoft.com/office/drawing/2014/main" id="{C8F6ACF0-3260-437E-A207-EAC969671109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1" name="Ellipszis 320">
              <a:extLst>
                <a:ext uri="{FF2B5EF4-FFF2-40B4-BE49-F238E27FC236}">
                  <a16:creationId xmlns:a16="http://schemas.microsoft.com/office/drawing/2014/main" id="{B4C97242-AB8E-450E-8B4B-B449D2EBC960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2" name="Ellipszis 321">
              <a:extLst>
                <a:ext uri="{FF2B5EF4-FFF2-40B4-BE49-F238E27FC236}">
                  <a16:creationId xmlns:a16="http://schemas.microsoft.com/office/drawing/2014/main" id="{81CC9CCE-7758-4F7D-A3A5-9633C0D3FBE2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3" name="Ellipszis 322">
              <a:extLst>
                <a:ext uri="{FF2B5EF4-FFF2-40B4-BE49-F238E27FC236}">
                  <a16:creationId xmlns:a16="http://schemas.microsoft.com/office/drawing/2014/main" id="{82C1F24E-18DE-4781-A00F-4C109FE1D1A2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4" name="Háromszög 323">
              <a:extLst>
                <a:ext uri="{FF2B5EF4-FFF2-40B4-BE49-F238E27FC236}">
                  <a16:creationId xmlns:a16="http://schemas.microsoft.com/office/drawing/2014/main" id="{DCE195F5-B12D-4EC4-BDDA-F6319E81D6EC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25" name="Csoportba foglalás 324">
            <a:extLst>
              <a:ext uri="{FF2B5EF4-FFF2-40B4-BE49-F238E27FC236}">
                <a16:creationId xmlns:a16="http://schemas.microsoft.com/office/drawing/2014/main" id="{16D2A6BC-EC08-4F8B-A75C-774ECE5D3F83}"/>
              </a:ext>
            </a:extLst>
          </p:cNvPr>
          <p:cNvGrpSpPr/>
          <p:nvPr/>
        </p:nvGrpSpPr>
        <p:grpSpPr>
          <a:xfrm flipH="1">
            <a:off x="6728055" y="1791275"/>
            <a:ext cx="848837" cy="561451"/>
            <a:chOff x="2620705" y="66802"/>
            <a:chExt cx="1497624" cy="990581"/>
          </a:xfrm>
        </p:grpSpPr>
        <p:sp>
          <p:nvSpPr>
            <p:cNvPr id="326" name="Ellipszis 325">
              <a:extLst>
                <a:ext uri="{FF2B5EF4-FFF2-40B4-BE49-F238E27FC236}">
                  <a16:creationId xmlns:a16="http://schemas.microsoft.com/office/drawing/2014/main" id="{5DD501F6-191B-42C5-ACC6-F5F4DDE54320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7" name="Ellipszis 326">
              <a:extLst>
                <a:ext uri="{FF2B5EF4-FFF2-40B4-BE49-F238E27FC236}">
                  <a16:creationId xmlns:a16="http://schemas.microsoft.com/office/drawing/2014/main" id="{76DCB126-5B4D-4592-989E-CF6B5C8E1EE4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8" name="Ellipszis 327">
              <a:extLst>
                <a:ext uri="{FF2B5EF4-FFF2-40B4-BE49-F238E27FC236}">
                  <a16:creationId xmlns:a16="http://schemas.microsoft.com/office/drawing/2014/main" id="{E5C47CC1-6EBE-4DF5-AC59-836031BDB6CC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9" name="Ellipszis 328">
              <a:extLst>
                <a:ext uri="{FF2B5EF4-FFF2-40B4-BE49-F238E27FC236}">
                  <a16:creationId xmlns:a16="http://schemas.microsoft.com/office/drawing/2014/main" id="{952236EC-7200-4C84-ADD6-65DCAD7BA2C6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0" name="Háromszög 329">
              <a:extLst>
                <a:ext uri="{FF2B5EF4-FFF2-40B4-BE49-F238E27FC236}">
                  <a16:creationId xmlns:a16="http://schemas.microsoft.com/office/drawing/2014/main" id="{2489D4E3-0691-4C05-8CC2-57EBDA60800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345" name="Kép 344">
            <a:extLst>
              <a:ext uri="{FF2B5EF4-FFF2-40B4-BE49-F238E27FC236}">
                <a16:creationId xmlns:a16="http://schemas.microsoft.com/office/drawing/2014/main" id="{FE8388BA-60E0-4121-A0F4-D4342C9C4D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0" t="73097" r="42205"/>
          <a:stretch/>
        </p:blipFill>
        <p:spPr>
          <a:xfrm>
            <a:off x="2978312" y="5748603"/>
            <a:ext cx="1136569" cy="1054182"/>
          </a:xfrm>
          <a:prstGeom prst="rect">
            <a:avLst/>
          </a:prstGeom>
        </p:spPr>
      </p:pic>
      <p:pic>
        <p:nvPicPr>
          <p:cNvPr id="348" name="Kép 347">
            <a:extLst>
              <a:ext uri="{FF2B5EF4-FFF2-40B4-BE49-F238E27FC236}">
                <a16:creationId xmlns:a16="http://schemas.microsoft.com/office/drawing/2014/main" id="{6C7900B7-53A5-4A10-8D88-229EC6ACCC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0" t="73097" r="42205"/>
          <a:stretch/>
        </p:blipFill>
        <p:spPr>
          <a:xfrm>
            <a:off x="10492078" y="4578052"/>
            <a:ext cx="1939434" cy="1798849"/>
          </a:xfrm>
          <a:prstGeom prst="rect">
            <a:avLst/>
          </a:prstGeom>
        </p:spPr>
      </p:pic>
      <p:grpSp>
        <p:nvGrpSpPr>
          <p:cNvPr id="435" name="Csoportba foglalás 434">
            <a:extLst>
              <a:ext uri="{FF2B5EF4-FFF2-40B4-BE49-F238E27FC236}">
                <a16:creationId xmlns:a16="http://schemas.microsoft.com/office/drawing/2014/main" id="{68938431-B692-41DC-8DDB-CB5DD611C9A4}"/>
              </a:ext>
            </a:extLst>
          </p:cNvPr>
          <p:cNvGrpSpPr/>
          <p:nvPr/>
        </p:nvGrpSpPr>
        <p:grpSpPr>
          <a:xfrm>
            <a:off x="2685756" y="796986"/>
            <a:ext cx="848837" cy="561451"/>
            <a:chOff x="2620705" y="66802"/>
            <a:chExt cx="1497624" cy="990581"/>
          </a:xfrm>
        </p:grpSpPr>
        <p:sp>
          <p:nvSpPr>
            <p:cNvPr id="436" name="Ellipszis 435">
              <a:extLst>
                <a:ext uri="{FF2B5EF4-FFF2-40B4-BE49-F238E27FC236}">
                  <a16:creationId xmlns:a16="http://schemas.microsoft.com/office/drawing/2014/main" id="{D130BF0D-533C-4104-B558-936296D1705A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7" name="Ellipszis 436">
              <a:extLst>
                <a:ext uri="{FF2B5EF4-FFF2-40B4-BE49-F238E27FC236}">
                  <a16:creationId xmlns:a16="http://schemas.microsoft.com/office/drawing/2014/main" id="{CF25D0AF-4062-4B6B-8D01-B70AE2156702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8" name="Ellipszis 437">
              <a:extLst>
                <a:ext uri="{FF2B5EF4-FFF2-40B4-BE49-F238E27FC236}">
                  <a16:creationId xmlns:a16="http://schemas.microsoft.com/office/drawing/2014/main" id="{8A14BE36-E7C2-436C-BC49-913797FA8D47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9" name="Ellipszis 438">
              <a:extLst>
                <a:ext uri="{FF2B5EF4-FFF2-40B4-BE49-F238E27FC236}">
                  <a16:creationId xmlns:a16="http://schemas.microsoft.com/office/drawing/2014/main" id="{52FC8909-1494-49D7-A889-1C2619044386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40" name="Háromszög 439">
              <a:extLst>
                <a:ext uri="{FF2B5EF4-FFF2-40B4-BE49-F238E27FC236}">
                  <a16:creationId xmlns:a16="http://schemas.microsoft.com/office/drawing/2014/main" id="{430A22C3-DC42-4184-A495-3110B9A849A4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442" name="Kép 441">
            <a:extLst>
              <a:ext uri="{FF2B5EF4-FFF2-40B4-BE49-F238E27FC236}">
                <a16:creationId xmlns:a16="http://schemas.microsoft.com/office/drawing/2014/main" id="{32BD4657-30CC-4536-8C6B-0B958C605C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0" t="73097" r="42205"/>
          <a:stretch/>
        </p:blipFill>
        <p:spPr>
          <a:xfrm>
            <a:off x="7764582" y="5763940"/>
            <a:ext cx="1136569" cy="1054182"/>
          </a:xfrm>
          <a:prstGeom prst="rect">
            <a:avLst/>
          </a:prstGeom>
        </p:spPr>
      </p:pic>
      <p:pic>
        <p:nvPicPr>
          <p:cNvPr id="5" name="Kép 4" descr="A képen szöveg, clipart látható&#10;&#10;Automatikusan generált leírás">
            <a:extLst>
              <a:ext uri="{FF2B5EF4-FFF2-40B4-BE49-F238E27FC236}">
                <a16:creationId xmlns:a16="http://schemas.microsoft.com/office/drawing/2014/main" id="{64D48979-2896-4B0F-899A-A1215272434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223" y="4181131"/>
            <a:ext cx="1876340" cy="2649619"/>
          </a:xfrm>
          <a:prstGeom prst="rect">
            <a:avLst/>
          </a:prstGeom>
        </p:spPr>
      </p:pic>
      <p:grpSp>
        <p:nvGrpSpPr>
          <p:cNvPr id="350" name="Csoportba foglalás 349">
            <a:extLst>
              <a:ext uri="{FF2B5EF4-FFF2-40B4-BE49-F238E27FC236}">
                <a16:creationId xmlns:a16="http://schemas.microsoft.com/office/drawing/2014/main" id="{CB31AD1E-313D-4F69-8B47-E66D6C0880E2}"/>
              </a:ext>
            </a:extLst>
          </p:cNvPr>
          <p:cNvGrpSpPr/>
          <p:nvPr/>
        </p:nvGrpSpPr>
        <p:grpSpPr>
          <a:xfrm flipH="1">
            <a:off x="4965260" y="3839760"/>
            <a:ext cx="1458537" cy="762431"/>
            <a:chOff x="4026568" y="3302758"/>
            <a:chExt cx="5736173" cy="2998510"/>
          </a:xfrm>
        </p:grpSpPr>
        <p:sp>
          <p:nvSpPr>
            <p:cNvPr id="351" name="Szabadkézi sokszög: alakzat 350">
              <a:extLst>
                <a:ext uri="{FF2B5EF4-FFF2-40B4-BE49-F238E27FC236}">
                  <a16:creationId xmlns:a16="http://schemas.microsoft.com/office/drawing/2014/main" id="{BE0A2343-C921-4DE8-8D09-795EA881682C}"/>
                </a:ext>
              </a:extLst>
            </p:cNvPr>
            <p:cNvSpPr/>
            <p:nvPr/>
          </p:nvSpPr>
          <p:spPr>
            <a:xfrm>
              <a:off x="5552765" y="3302758"/>
              <a:ext cx="2281280" cy="791570"/>
            </a:xfrm>
            <a:custGeom>
              <a:avLst/>
              <a:gdLst>
                <a:gd name="connsiteX0" fmla="*/ 15522 w 2281280"/>
                <a:gd name="connsiteY0" fmla="*/ 573206 h 791570"/>
                <a:gd name="connsiteX1" fmla="*/ 15522 w 2281280"/>
                <a:gd name="connsiteY1" fmla="*/ 259308 h 791570"/>
                <a:gd name="connsiteX2" fmla="*/ 42817 w 2281280"/>
                <a:gd name="connsiteY2" fmla="*/ 218364 h 791570"/>
                <a:gd name="connsiteX3" fmla="*/ 83760 w 2281280"/>
                <a:gd name="connsiteY3" fmla="*/ 163773 h 791570"/>
                <a:gd name="connsiteX4" fmla="*/ 206590 w 2281280"/>
                <a:gd name="connsiteY4" fmla="*/ 68239 h 791570"/>
                <a:gd name="connsiteX5" fmla="*/ 288477 w 2281280"/>
                <a:gd name="connsiteY5" fmla="*/ 0 h 791570"/>
                <a:gd name="connsiteX6" fmla="*/ 411307 w 2281280"/>
                <a:gd name="connsiteY6" fmla="*/ 27296 h 791570"/>
                <a:gd name="connsiteX7" fmla="*/ 452250 w 2281280"/>
                <a:gd name="connsiteY7" fmla="*/ 40943 h 791570"/>
                <a:gd name="connsiteX8" fmla="*/ 602375 w 2281280"/>
                <a:gd name="connsiteY8" fmla="*/ 177421 h 791570"/>
                <a:gd name="connsiteX9" fmla="*/ 656966 w 2281280"/>
                <a:gd name="connsiteY9" fmla="*/ 218364 h 791570"/>
                <a:gd name="connsiteX10" fmla="*/ 697910 w 2281280"/>
                <a:gd name="connsiteY10" fmla="*/ 245660 h 791570"/>
                <a:gd name="connsiteX11" fmla="*/ 834387 w 2281280"/>
                <a:gd name="connsiteY11" fmla="*/ 272955 h 791570"/>
                <a:gd name="connsiteX12" fmla="*/ 970865 w 2281280"/>
                <a:gd name="connsiteY12" fmla="*/ 259308 h 791570"/>
                <a:gd name="connsiteX13" fmla="*/ 1025456 w 2281280"/>
                <a:gd name="connsiteY13" fmla="*/ 232012 h 791570"/>
                <a:gd name="connsiteX14" fmla="*/ 1161934 w 2281280"/>
                <a:gd name="connsiteY14" fmla="*/ 177421 h 791570"/>
                <a:gd name="connsiteX15" fmla="*/ 1202877 w 2281280"/>
                <a:gd name="connsiteY15" fmla="*/ 150126 h 791570"/>
                <a:gd name="connsiteX16" fmla="*/ 1243820 w 2281280"/>
                <a:gd name="connsiteY16" fmla="*/ 136478 h 791570"/>
                <a:gd name="connsiteX17" fmla="*/ 1339354 w 2281280"/>
                <a:gd name="connsiteY17" fmla="*/ 95535 h 791570"/>
                <a:gd name="connsiteX18" fmla="*/ 1407593 w 2281280"/>
                <a:gd name="connsiteY18" fmla="*/ 109182 h 791570"/>
                <a:gd name="connsiteX19" fmla="*/ 1489480 w 2281280"/>
                <a:gd name="connsiteY19" fmla="*/ 191069 h 791570"/>
                <a:gd name="connsiteX20" fmla="*/ 1571366 w 2281280"/>
                <a:gd name="connsiteY20" fmla="*/ 272955 h 791570"/>
                <a:gd name="connsiteX21" fmla="*/ 1625957 w 2281280"/>
                <a:gd name="connsiteY21" fmla="*/ 327546 h 791570"/>
                <a:gd name="connsiteX22" fmla="*/ 1735139 w 2281280"/>
                <a:gd name="connsiteY22" fmla="*/ 382138 h 791570"/>
                <a:gd name="connsiteX23" fmla="*/ 1980799 w 2281280"/>
                <a:gd name="connsiteY23" fmla="*/ 368490 h 791570"/>
                <a:gd name="connsiteX24" fmla="*/ 2049038 w 2281280"/>
                <a:gd name="connsiteY24" fmla="*/ 354842 h 791570"/>
                <a:gd name="connsiteX25" fmla="*/ 2226459 w 2281280"/>
                <a:gd name="connsiteY25" fmla="*/ 368490 h 791570"/>
                <a:gd name="connsiteX26" fmla="*/ 2281050 w 2281280"/>
                <a:gd name="connsiteY26" fmla="*/ 450376 h 791570"/>
                <a:gd name="connsiteX27" fmla="*/ 2267402 w 2281280"/>
                <a:gd name="connsiteY27" fmla="*/ 573206 h 791570"/>
                <a:gd name="connsiteX28" fmla="*/ 2240107 w 2281280"/>
                <a:gd name="connsiteY28" fmla="*/ 655093 h 791570"/>
                <a:gd name="connsiteX29" fmla="*/ 2226459 w 2281280"/>
                <a:gd name="connsiteY29" fmla="*/ 696036 h 791570"/>
                <a:gd name="connsiteX30" fmla="*/ 2199163 w 2281280"/>
                <a:gd name="connsiteY30" fmla="*/ 736979 h 791570"/>
                <a:gd name="connsiteX31" fmla="*/ 2199163 w 2281280"/>
                <a:gd name="connsiteY31" fmla="*/ 791570 h 79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81280" h="791570">
                  <a:moveTo>
                    <a:pt x="15522" y="573206"/>
                  </a:moveTo>
                  <a:cubicBezTo>
                    <a:pt x="901" y="441623"/>
                    <a:pt x="-10483" y="406671"/>
                    <a:pt x="15522" y="259308"/>
                  </a:cubicBezTo>
                  <a:cubicBezTo>
                    <a:pt x="18373" y="243155"/>
                    <a:pt x="33283" y="231711"/>
                    <a:pt x="42817" y="218364"/>
                  </a:cubicBezTo>
                  <a:cubicBezTo>
                    <a:pt x="56038" y="199855"/>
                    <a:pt x="68782" y="180891"/>
                    <a:pt x="83760" y="163773"/>
                  </a:cubicBezTo>
                  <a:cubicBezTo>
                    <a:pt x="163885" y="72201"/>
                    <a:pt x="109298" y="141207"/>
                    <a:pt x="206590" y="68239"/>
                  </a:cubicBezTo>
                  <a:cubicBezTo>
                    <a:pt x="416804" y="-89419"/>
                    <a:pt x="97480" y="127334"/>
                    <a:pt x="288477" y="0"/>
                  </a:cubicBezTo>
                  <a:cubicBezTo>
                    <a:pt x="329420" y="9099"/>
                    <a:pt x="370617" y="17124"/>
                    <a:pt x="411307" y="27296"/>
                  </a:cubicBezTo>
                  <a:cubicBezTo>
                    <a:pt x="425263" y="30785"/>
                    <a:pt x="440051" y="33319"/>
                    <a:pt x="452250" y="40943"/>
                  </a:cubicBezTo>
                  <a:cubicBezTo>
                    <a:pt x="567568" y="113017"/>
                    <a:pt x="477448" y="83726"/>
                    <a:pt x="602375" y="177421"/>
                  </a:cubicBezTo>
                  <a:cubicBezTo>
                    <a:pt x="620572" y="191069"/>
                    <a:pt x="638457" y="205143"/>
                    <a:pt x="656966" y="218364"/>
                  </a:cubicBezTo>
                  <a:cubicBezTo>
                    <a:pt x="670314" y="227898"/>
                    <a:pt x="682833" y="239199"/>
                    <a:pt x="697910" y="245660"/>
                  </a:cubicBezTo>
                  <a:cubicBezTo>
                    <a:pt x="723824" y="256766"/>
                    <a:pt x="815910" y="269876"/>
                    <a:pt x="834387" y="272955"/>
                  </a:cubicBezTo>
                  <a:cubicBezTo>
                    <a:pt x="879880" y="268406"/>
                    <a:pt x="926160" y="268887"/>
                    <a:pt x="970865" y="259308"/>
                  </a:cubicBezTo>
                  <a:cubicBezTo>
                    <a:pt x="990758" y="255045"/>
                    <a:pt x="1006756" y="240026"/>
                    <a:pt x="1025456" y="232012"/>
                  </a:cubicBezTo>
                  <a:cubicBezTo>
                    <a:pt x="1152537" y="177547"/>
                    <a:pt x="924884" y="295944"/>
                    <a:pt x="1161934" y="177421"/>
                  </a:cubicBezTo>
                  <a:cubicBezTo>
                    <a:pt x="1176605" y="170086"/>
                    <a:pt x="1188206" y="157461"/>
                    <a:pt x="1202877" y="150126"/>
                  </a:cubicBezTo>
                  <a:cubicBezTo>
                    <a:pt x="1215744" y="143692"/>
                    <a:pt x="1230953" y="142912"/>
                    <a:pt x="1243820" y="136478"/>
                  </a:cubicBezTo>
                  <a:cubicBezTo>
                    <a:pt x="1338066" y="89354"/>
                    <a:pt x="1225742" y="123936"/>
                    <a:pt x="1339354" y="95535"/>
                  </a:cubicBezTo>
                  <a:cubicBezTo>
                    <a:pt x="1362100" y="100084"/>
                    <a:pt x="1386396" y="99761"/>
                    <a:pt x="1407593" y="109182"/>
                  </a:cubicBezTo>
                  <a:cubicBezTo>
                    <a:pt x="1475400" y="139318"/>
                    <a:pt x="1449499" y="146090"/>
                    <a:pt x="1489480" y="191069"/>
                  </a:cubicBezTo>
                  <a:cubicBezTo>
                    <a:pt x="1515125" y="219920"/>
                    <a:pt x="1544071" y="245660"/>
                    <a:pt x="1571366" y="272955"/>
                  </a:cubicBezTo>
                  <a:cubicBezTo>
                    <a:pt x="1589563" y="291152"/>
                    <a:pt x="1602939" y="316037"/>
                    <a:pt x="1625957" y="327546"/>
                  </a:cubicBezTo>
                  <a:lnTo>
                    <a:pt x="1735139" y="382138"/>
                  </a:lnTo>
                  <a:cubicBezTo>
                    <a:pt x="1817026" y="377589"/>
                    <a:pt x="1899094" y="375595"/>
                    <a:pt x="1980799" y="368490"/>
                  </a:cubicBezTo>
                  <a:cubicBezTo>
                    <a:pt x="2003909" y="366480"/>
                    <a:pt x="2025841" y="354842"/>
                    <a:pt x="2049038" y="354842"/>
                  </a:cubicBezTo>
                  <a:cubicBezTo>
                    <a:pt x="2108353" y="354842"/>
                    <a:pt x="2167319" y="363941"/>
                    <a:pt x="2226459" y="368490"/>
                  </a:cubicBezTo>
                  <a:cubicBezTo>
                    <a:pt x="2244656" y="395785"/>
                    <a:pt x="2284673" y="417772"/>
                    <a:pt x="2281050" y="450376"/>
                  </a:cubicBezTo>
                  <a:cubicBezTo>
                    <a:pt x="2276501" y="491319"/>
                    <a:pt x="2275481" y="532811"/>
                    <a:pt x="2267402" y="573206"/>
                  </a:cubicBezTo>
                  <a:cubicBezTo>
                    <a:pt x="2261759" y="601419"/>
                    <a:pt x="2249205" y="627797"/>
                    <a:pt x="2240107" y="655093"/>
                  </a:cubicBezTo>
                  <a:cubicBezTo>
                    <a:pt x="2235558" y="668741"/>
                    <a:pt x="2234439" y="684066"/>
                    <a:pt x="2226459" y="696036"/>
                  </a:cubicBezTo>
                  <a:cubicBezTo>
                    <a:pt x="2217360" y="709684"/>
                    <a:pt x="2203669" y="721208"/>
                    <a:pt x="2199163" y="736979"/>
                  </a:cubicBezTo>
                  <a:cubicBezTo>
                    <a:pt x="2194164" y="754476"/>
                    <a:pt x="2199163" y="773373"/>
                    <a:pt x="2199163" y="791570"/>
                  </a:cubicBezTo>
                </a:path>
              </a:pathLst>
            </a:custGeom>
            <a:solidFill>
              <a:srgbClr val="F66C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2" name="Szabadkézi sokszög: alakzat 351">
              <a:extLst>
                <a:ext uri="{FF2B5EF4-FFF2-40B4-BE49-F238E27FC236}">
                  <a16:creationId xmlns:a16="http://schemas.microsoft.com/office/drawing/2014/main" id="{2BA3629E-3099-4AB9-9868-62276CBFC1B2}"/>
                </a:ext>
              </a:extLst>
            </p:cNvPr>
            <p:cNvSpPr/>
            <p:nvPr/>
          </p:nvSpPr>
          <p:spPr>
            <a:xfrm>
              <a:off x="4026568" y="3801979"/>
              <a:ext cx="5736173" cy="1909010"/>
            </a:xfrm>
            <a:custGeom>
              <a:avLst/>
              <a:gdLst>
                <a:gd name="connsiteX0" fmla="*/ 2257425 w 5736173"/>
                <a:gd name="connsiteY0" fmla="*/ 0 h 1909010"/>
                <a:gd name="connsiteX1" fmla="*/ 4337451 w 5736173"/>
                <a:gd name="connsiteY1" fmla="*/ 582969 h 1909010"/>
                <a:gd name="connsiteX2" fmla="*/ 4341640 w 5736173"/>
                <a:gd name="connsiteY2" fmla="*/ 588675 h 1909010"/>
                <a:gd name="connsiteX3" fmla="*/ 5322852 w 5736173"/>
                <a:gd name="connsiteY3" fmla="*/ 47595 h 1909010"/>
                <a:gd name="connsiteX4" fmla="*/ 5322852 w 5736173"/>
                <a:gd name="connsiteY4" fmla="*/ 1829852 h 1909010"/>
                <a:gd name="connsiteX5" fmla="*/ 4358134 w 5736173"/>
                <a:gd name="connsiteY5" fmla="*/ 1297868 h 1909010"/>
                <a:gd name="connsiteX6" fmla="*/ 4337451 w 5736173"/>
                <a:gd name="connsiteY6" fmla="*/ 1326042 h 1909010"/>
                <a:gd name="connsiteX7" fmla="*/ 2257425 w 5736173"/>
                <a:gd name="connsiteY7" fmla="*/ 1909010 h 1909010"/>
                <a:gd name="connsiteX8" fmla="*/ 0 w 5736173"/>
                <a:gd name="connsiteY8" fmla="*/ 954505 h 1909010"/>
                <a:gd name="connsiteX9" fmla="*/ 2257425 w 5736173"/>
                <a:gd name="connsiteY9" fmla="*/ 0 h 1909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173" h="1909010">
                  <a:moveTo>
                    <a:pt x="2257425" y="0"/>
                  </a:moveTo>
                  <a:cubicBezTo>
                    <a:pt x="3192481" y="0"/>
                    <a:pt x="3994755" y="240382"/>
                    <a:pt x="4337451" y="582969"/>
                  </a:cubicBezTo>
                  <a:lnTo>
                    <a:pt x="4341640" y="588675"/>
                  </a:lnTo>
                  <a:lnTo>
                    <a:pt x="5322852" y="47595"/>
                  </a:lnTo>
                  <a:cubicBezTo>
                    <a:pt x="5980581" y="786060"/>
                    <a:pt x="5755988" y="1444313"/>
                    <a:pt x="5322852" y="1829852"/>
                  </a:cubicBezTo>
                  <a:lnTo>
                    <a:pt x="4358134" y="1297868"/>
                  </a:lnTo>
                  <a:lnTo>
                    <a:pt x="4337451" y="1326042"/>
                  </a:lnTo>
                  <a:cubicBezTo>
                    <a:pt x="3994755" y="1668628"/>
                    <a:pt x="3192481" y="1909010"/>
                    <a:pt x="2257425" y="1909010"/>
                  </a:cubicBezTo>
                  <a:cubicBezTo>
                    <a:pt x="1010684" y="1909010"/>
                    <a:pt x="0" y="1481664"/>
                    <a:pt x="0" y="954505"/>
                  </a:cubicBezTo>
                  <a:cubicBezTo>
                    <a:pt x="0" y="427346"/>
                    <a:pt x="1010684" y="0"/>
                    <a:pt x="2257425" y="0"/>
                  </a:cubicBezTo>
                  <a:close/>
                </a:path>
              </a:pathLst>
            </a:custGeom>
            <a:solidFill>
              <a:srgbClr val="F39C3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/>
            </a:p>
          </p:txBody>
        </p:sp>
        <p:cxnSp>
          <p:nvCxnSpPr>
            <p:cNvPr id="353" name="Egyenes összekötő 352">
              <a:extLst>
                <a:ext uri="{FF2B5EF4-FFF2-40B4-BE49-F238E27FC236}">
                  <a16:creationId xmlns:a16="http://schemas.microsoft.com/office/drawing/2014/main" id="{3BBFB458-2F6C-4FA5-A6B9-0F0950ECC0BC}"/>
                </a:ext>
              </a:extLst>
            </p:cNvPr>
            <p:cNvCxnSpPr/>
            <p:nvPr/>
          </p:nvCxnSpPr>
          <p:spPr>
            <a:xfrm flipV="1">
              <a:off x="8742947" y="4331368"/>
              <a:ext cx="753979" cy="1764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Egyenes összekötő 353">
              <a:extLst>
                <a:ext uri="{FF2B5EF4-FFF2-40B4-BE49-F238E27FC236}">
                  <a16:creationId xmlns:a16="http://schemas.microsoft.com/office/drawing/2014/main" id="{06708244-CBD0-4ACB-8F25-A10354178F09}"/>
                </a:ext>
              </a:extLst>
            </p:cNvPr>
            <p:cNvCxnSpPr>
              <a:cxnSpLocks/>
            </p:cNvCxnSpPr>
            <p:nvPr/>
          </p:nvCxnSpPr>
          <p:spPr>
            <a:xfrm>
              <a:off x="8742947" y="4844716"/>
              <a:ext cx="866274" cy="109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Egyenes összekötő 354">
              <a:extLst>
                <a:ext uri="{FF2B5EF4-FFF2-40B4-BE49-F238E27FC236}">
                  <a16:creationId xmlns:a16="http://schemas.microsoft.com/office/drawing/2014/main" id="{B8CE8369-9464-43A4-AB2C-071A2750A055}"/>
                </a:ext>
              </a:extLst>
            </p:cNvPr>
            <p:cNvCxnSpPr>
              <a:cxnSpLocks/>
            </p:cNvCxnSpPr>
            <p:nvPr/>
          </p:nvCxnSpPr>
          <p:spPr>
            <a:xfrm>
              <a:off x="8646694" y="5037221"/>
              <a:ext cx="850232" cy="2406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Egyenes összekötő 355">
              <a:extLst>
                <a:ext uri="{FF2B5EF4-FFF2-40B4-BE49-F238E27FC236}">
                  <a16:creationId xmlns:a16="http://schemas.microsoft.com/office/drawing/2014/main" id="{8EC1CF62-3890-42AE-8790-4C86E34C78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6870" y="4604084"/>
              <a:ext cx="772351" cy="431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Ellipszis 356">
              <a:extLst>
                <a:ext uri="{FF2B5EF4-FFF2-40B4-BE49-F238E27FC236}">
                  <a16:creationId xmlns:a16="http://schemas.microsoft.com/office/drawing/2014/main" id="{8B19BDFD-CBFF-47C7-9CA5-E7D38BA1794D}"/>
                </a:ext>
              </a:extLst>
            </p:cNvPr>
            <p:cNvSpPr/>
            <p:nvPr/>
          </p:nvSpPr>
          <p:spPr>
            <a:xfrm>
              <a:off x="4716457" y="4331368"/>
              <a:ext cx="400975" cy="399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8" name="Ellipszis 357">
              <a:extLst>
                <a:ext uri="{FF2B5EF4-FFF2-40B4-BE49-F238E27FC236}">
                  <a16:creationId xmlns:a16="http://schemas.microsoft.com/office/drawing/2014/main" id="{827DA06E-3256-4283-B496-1F3C4CF44647}"/>
                </a:ext>
              </a:extLst>
            </p:cNvPr>
            <p:cNvSpPr/>
            <p:nvPr/>
          </p:nvSpPr>
          <p:spPr>
            <a:xfrm>
              <a:off x="4797177" y="4431373"/>
              <a:ext cx="299621" cy="2996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9" name="Szabadkézi sokszög: alakzat 358">
              <a:extLst>
                <a:ext uri="{FF2B5EF4-FFF2-40B4-BE49-F238E27FC236}">
                  <a16:creationId xmlns:a16="http://schemas.microsoft.com/office/drawing/2014/main" id="{DDC07075-8DC6-425D-83E8-73D7B9B51F3D}"/>
                </a:ext>
              </a:extLst>
            </p:cNvPr>
            <p:cNvSpPr/>
            <p:nvPr/>
          </p:nvSpPr>
          <p:spPr>
            <a:xfrm>
              <a:off x="6432550" y="3810000"/>
              <a:ext cx="586493" cy="1898983"/>
            </a:xfrm>
            <a:custGeom>
              <a:avLst/>
              <a:gdLst>
                <a:gd name="connsiteX0" fmla="*/ 114300 w 586493"/>
                <a:gd name="connsiteY0" fmla="*/ 0 h 1898983"/>
                <a:gd name="connsiteX1" fmla="*/ 127000 w 586493"/>
                <a:gd name="connsiteY1" fmla="*/ 31750 h 1898983"/>
                <a:gd name="connsiteX2" fmla="*/ 133350 w 586493"/>
                <a:gd name="connsiteY2" fmla="*/ 57150 h 1898983"/>
                <a:gd name="connsiteX3" fmla="*/ 146050 w 586493"/>
                <a:gd name="connsiteY3" fmla="*/ 76200 h 1898983"/>
                <a:gd name="connsiteX4" fmla="*/ 165100 w 586493"/>
                <a:gd name="connsiteY4" fmla="*/ 184150 h 1898983"/>
                <a:gd name="connsiteX5" fmla="*/ 177800 w 586493"/>
                <a:gd name="connsiteY5" fmla="*/ 577850 h 1898983"/>
                <a:gd name="connsiteX6" fmla="*/ 139700 w 586493"/>
                <a:gd name="connsiteY6" fmla="*/ 692150 h 1898983"/>
                <a:gd name="connsiteX7" fmla="*/ 127000 w 586493"/>
                <a:gd name="connsiteY7" fmla="*/ 736600 h 1898983"/>
                <a:gd name="connsiteX8" fmla="*/ 114300 w 586493"/>
                <a:gd name="connsiteY8" fmla="*/ 755650 h 1898983"/>
                <a:gd name="connsiteX9" fmla="*/ 88900 w 586493"/>
                <a:gd name="connsiteY9" fmla="*/ 800100 h 1898983"/>
                <a:gd name="connsiteX10" fmla="*/ 82550 w 586493"/>
                <a:gd name="connsiteY10" fmla="*/ 819150 h 1898983"/>
                <a:gd name="connsiteX11" fmla="*/ 63500 w 586493"/>
                <a:gd name="connsiteY11" fmla="*/ 850900 h 1898983"/>
                <a:gd name="connsiteX12" fmla="*/ 57150 w 586493"/>
                <a:gd name="connsiteY12" fmla="*/ 882650 h 1898983"/>
                <a:gd name="connsiteX13" fmla="*/ 31750 w 586493"/>
                <a:gd name="connsiteY13" fmla="*/ 927100 h 1898983"/>
                <a:gd name="connsiteX14" fmla="*/ 0 w 586493"/>
                <a:gd name="connsiteY14" fmla="*/ 1041400 h 1898983"/>
                <a:gd name="connsiteX15" fmla="*/ 6350 w 586493"/>
                <a:gd name="connsiteY15" fmla="*/ 1168400 h 1898983"/>
                <a:gd name="connsiteX16" fmla="*/ 19050 w 586493"/>
                <a:gd name="connsiteY16" fmla="*/ 1193800 h 1898983"/>
                <a:gd name="connsiteX17" fmla="*/ 44450 w 586493"/>
                <a:gd name="connsiteY17" fmla="*/ 1244600 h 1898983"/>
                <a:gd name="connsiteX18" fmla="*/ 57150 w 586493"/>
                <a:gd name="connsiteY18" fmla="*/ 1295400 h 1898983"/>
                <a:gd name="connsiteX19" fmla="*/ 88900 w 586493"/>
                <a:gd name="connsiteY19" fmla="*/ 1365250 h 1898983"/>
                <a:gd name="connsiteX20" fmla="*/ 101600 w 586493"/>
                <a:gd name="connsiteY20" fmla="*/ 1409700 h 1898983"/>
                <a:gd name="connsiteX21" fmla="*/ 107950 w 586493"/>
                <a:gd name="connsiteY21" fmla="*/ 1428750 h 1898983"/>
                <a:gd name="connsiteX22" fmla="*/ 114300 w 586493"/>
                <a:gd name="connsiteY22" fmla="*/ 1454150 h 1898983"/>
                <a:gd name="connsiteX23" fmla="*/ 120650 w 586493"/>
                <a:gd name="connsiteY23" fmla="*/ 1485900 h 1898983"/>
                <a:gd name="connsiteX24" fmla="*/ 133350 w 586493"/>
                <a:gd name="connsiteY24" fmla="*/ 1504950 h 1898983"/>
                <a:gd name="connsiteX25" fmla="*/ 152400 w 586493"/>
                <a:gd name="connsiteY25" fmla="*/ 1619250 h 1898983"/>
                <a:gd name="connsiteX26" fmla="*/ 158750 w 586493"/>
                <a:gd name="connsiteY26" fmla="*/ 1651000 h 1898983"/>
                <a:gd name="connsiteX27" fmla="*/ 165100 w 586493"/>
                <a:gd name="connsiteY27" fmla="*/ 1752600 h 1898983"/>
                <a:gd name="connsiteX28" fmla="*/ 171450 w 586493"/>
                <a:gd name="connsiteY28" fmla="*/ 1885950 h 1898983"/>
                <a:gd name="connsiteX29" fmla="*/ 374650 w 586493"/>
                <a:gd name="connsiteY29" fmla="*/ 1873250 h 1898983"/>
                <a:gd name="connsiteX30" fmla="*/ 488950 w 586493"/>
                <a:gd name="connsiteY30" fmla="*/ 1835150 h 1898983"/>
                <a:gd name="connsiteX31" fmla="*/ 508000 w 586493"/>
                <a:gd name="connsiteY31" fmla="*/ 1822450 h 1898983"/>
                <a:gd name="connsiteX32" fmla="*/ 501650 w 586493"/>
                <a:gd name="connsiteY32" fmla="*/ 1733550 h 1898983"/>
                <a:gd name="connsiteX33" fmla="*/ 495300 w 586493"/>
                <a:gd name="connsiteY33" fmla="*/ 1714500 h 1898983"/>
                <a:gd name="connsiteX34" fmla="*/ 488950 w 586493"/>
                <a:gd name="connsiteY34" fmla="*/ 1676400 h 1898983"/>
                <a:gd name="connsiteX35" fmla="*/ 476250 w 586493"/>
                <a:gd name="connsiteY35" fmla="*/ 1574800 h 1898983"/>
                <a:gd name="connsiteX36" fmla="*/ 463550 w 586493"/>
                <a:gd name="connsiteY36" fmla="*/ 1530350 h 1898983"/>
                <a:gd name="connsiteX37" fmla="*/ 463550 w 586493"/>
                <a:gd name="connsiteY37" fmla="*/ 1212850 h 1898983"/>
                <a:gd name="connsiteX38" fmla="*/ 495300 w 586493"/>
                <a:gd name="connsiteY38" fmla="*/ 1104900 h 1898983"/>
                <a:gd name="connsiteX39" fmla="*/ 501650 w 586493"/>
                <a:gd name="connsiteY39" fmla="*/ 1073150 h 1898983"/>
                <a:gd name="connsiteX40" fmla="*/ 533400 w 586493"/>
                <a:gd name="connsiteY40" fmla="*/ 990600 h 1898983"/>
                <a:gd name="connsiteX41" fmla="*/ 558800 w 586493"/>
                <a:gd name="connsiteY41" fmla="*/ 895350 h 1898983"/>
                <a:gd name="connsiteX42" fmla="*/ 577850 w 586493"/>
                <a:gd name="connsiteY42" fmla="*/ 825500 h 1898983"/>
                <a:gd name="connsiteX43" fmla="*/ 577850 w 586493"/>
                <a:gd name="connsiteY43" fmla="*/ 469900 h 1898983"/>
                <a:gd name="connsiteX44" fmla="*/ 571500 w 586493"/>
                <a:gd name="connsiteY44" fmla="*/ 450850 h 1898983"/>
                <a:gd name="connsiteX45" fmla="*/ 565150 w 586493"/>
                <a:gd name="connsiteY45" fmla="*/ 412750 h 1898983"/>
                <a:gd name="connsiteX46" fmla="*/ 552450 w 586493"/>
                <a:gd name="connsiteY46" fmla="*/ 266700 h 1898983"/>
                <a:gd name="connsiteX47" fmla="*/ 558800 w 586493"/>
                <a:gd name="connsiteY47" fmla="*/ 234950 h 1898983"/>
                <a:gd name="connsiteX48" fmla="*/ 552450 w 586493"/>
                <a:gd name="connsiteY48" fmla="*/ 184150 h 1898983"/>
                <a:gd name="connsiteX49" fmla="*/ 546100 w 586493"/>
                <a:gd name="connsiteY49" fmla="*/ 139700 h 1898983"/>
                <a:gd name="connsiteX50" fmla="*/ 539750 w 586493"/>
                <a:gd name="connsiteY50" fmla="*/ 88900 h 1898983"/>
                <a:gd name="connsiteX51" fmla="*/ 527050 w 586493"/>
                <a:gd name="connsiteY51" fmla="*/ 50800 h 189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86493" h="1898983">
                  <a:moveTo>
                    <a:pt x="114300" y="0"/>
                  </a:moveTo>
                  <a:cubicBezTo>
                    <a:pt x="118533" y="10583"/>
                    <a:pt x="123395" y="20936"/>
                    <a:pt x="127000" y="31750"/>
                  </a:cubicBezTo>
                  <a:cubicBezTo>
                    <a:pt x="129760" y="40029"/>
                    <a:pt x="129912" y="49128"/>
                    <a:pt x="133350" y="57150"/>
                  </a:cubicBezTo>
                  <a:cubicBezTo>
                    <a:pt x="136356" y="64165"/>
                    <a:pt x="141817" y="69850"/>
                    <a:pt x="146050" y="76200"/>
                  </a:cubicBezTo>
                  <a:cubicBezTo>
                    <a:pt x="160524" y="163046"/>
                    <a:pt x="153700" y="127150"/>
                    <a:pt x="165100" y="184150"/>
                  </a:cubicBezTo>
                  <a:cubicBezTo>
                    <a:pt x="167897" y="256860"/>
                    <a:pt x="178894" y="527510"/>
                    <a:pt x="177800" y="577850"/>
                  </a:cubicBezTo>
                  <a:cubicBezTo>
                    <a:pt x="175506" y="683373"/>
                    <a:pt x="162370" y="601468"/>
                    <a:pt x="139700" y="692150"/>
                  </a:cubicBezTo>
                  <a:cubicBezTo>
                    <a:pt x="137665" y="700288"/>
                    <a:pt x="131555" y="727490"/>
                    <a:pt x="127000" y="736600"/>
                  </a:cubicBezTo>
                  <a:cubicBezTo>
                    <a:pt x="123587" y="743426"/>
                    <a:pt x="117713" y="748824"/>
                    <a:pt x="114300" y="755650"/>
                  </a:cubicBezTo>
                  <a:cubicBezTo>
                    <a:pt x="90058" y="804134"/>
                    <a:pt x="134964" y="738681"/>
                    <a:pt x="88900" y="800100"/>
                  </a:cubicBezTo>
                  <a:cubicBezTo>
                    <a:pt x="86783" y="806450"/>
                    <a:pt x="85543" y="813163"/>
                    <a:pt x="82550" y="819150"/>
                  </a:cubicBezTo>
                  <a:cubicBezTo>
                    <a:pt x="77030" y="830189"/>
                    <a:pt x="68084" y="839441"/>
                    <a:pt x="63500" y="850900"/>
                  </a:cubicBezTo>
                  <a:cubicBezTo>
                    <a:pt x="59492" y="860921"/>
                    <a:pt x="61301" y="872687"/>
                    <a:pt x="57150" y="882650"/>
                  </a:cubicBezTo>
                  <a:cubicBezTo>
                    <a:pt x="50586" y="898402"/>
                    <a:pt x="37825" y="911153"/>
                    <a:pt x="31750" y="927100"/>
                  </a:cubicBezTo>
                  <a:cubicBezTo>
                    <a:pt x="21642" y="953634"/>
                    <a:pt x="8816" y="1006138"/>
                    <a:pt x="0" y="1041400"/>
                  </a:cubicBezTo>
                  <a:cubicBezTo>
                    <a:pt x="2117" y="1083733"/>
                    <a:pt x="1093" y="1126341"/>
                    <a:pt x="6350" y="1168400"/>
                  </a:cubicBezTo>
                  <a:cubicBezTo>
                    <a:pt x="7524" y="1177793"/>
                    <a:pt x="15321" y="1185099"/>
                    <a:pt x="19050" y="1193800"/>
                  </a:cubicBezTo>
                  <a:cubicBezTo>
                    <a:pt x="39556" y="1241647"/>
                    <a:pt x="3051" y="1175601"/>
                    <a:pt x="44450" y="1244600"/>
                  </a:cubicBezTo>
                  <a:cubicBezTo>
                    <a:pt x="48683" y="1261533"/>
                    <a:pt x="49344" y="1279788"/>
                    <a:pt x="57150" y="1295400"/>
                  </a:cubicBezTo>
                  <a:cubicBezTo>
                    <a:pt x="70103" y="1321306"/>
                    <a:pt x="79913" y="1338290"/>
                    <a:pt x="88900" y="1365250"/>
                  </a:cubicBezTo>
                  <a:cubicBezTo>
                    <a:pt x="93773" y="1379869"/>
                    <a:pt x="97172" y="1394940"/>
                    <a:pt x="101600" y="1409700"/>
                  </a:cubicBezTo>
                  <a:cubicBezTo>
                    <a:pt x="103523" y="1416111"/>
                    <a:pt x="106111" y="1422314"/>
                    <a:pt x="107950" y="1428750"/>
                  </a:cubicBezTo>
                  <a:cubicBezTo>
                    <a:pt x="110348" y="1437141"/>
                    <a:pt x="112407" y="1445631"/>
                    <a:pt x="114300" y="1454150"/>
                  </a:cubicBezTo>
                  <a:cubicBezTo>
                    <a:pt x="116641" y="1464686"/>
                    <a:pt x="116860" y="1475794"/>
                    <a:pt x="120650" y="1485900"/>
                  </a:cubicBezTo>
                  <a:cubicBezTo>
                    <a:pt x="123330" y="1493046"/>
                    <a:pt x="129117" y="1498600"/>
                    <a:pt x="133350" y="1504950"/>
                  </a:cubicBezTo>
                  <a:cubicBezTo>
                    <a:pt x="147940" y="1577899"/>
                    <a:pt x="130888" y="1490180"/>
                    <a:pt x="152400" y="1619250"/>
                  </a:cubicBezTo>
                  <a:cubicBezTo>
                    <a:pt x="154174" y="1629896"/>
                    <a:pt x="156633" y="1640417"/>
                    <a:pt x="158750" y="1651000"/>
                  </a:cubicBezTo>
                  <a:cubicBezTo>
                    <a:pt x="160867" y="1684867"/>
                    <a:pt x="163268" y="1718717"/>
                    <a:pt x="165100" y="1752600"/>
                  </a:cubicBezTo>
                  <a:cubicBezTo>
                    <a:pt x="167502" y="1797035"/>
                    <a:pt x="132885" y="1863746"/>
                    <a:pt x="171450" y="1885950"/>
                  </a:cubicBezTo>
                  <a:cubicBezTo>
                    <a:pt x="230264" y="1919812"/>
                    <a:pt x="306917" y="1877483"/>
                    <a:pt x="374650" y="1873250"/>
                  </a:cubicBezTo>
                  <a:cubicBezTo>
                    <a:pt x="429813" y="1859459"/>
                    <a:pt x="432431" y="1861236"/>
                    <a:pt x="488950" y="1835150"/>
                  </a:cubicBezTo>
                  <a:cubicBezTo>
                    <a:pt x="495879" y="1831952"/>
                    <a:pt x="501650" y="1826683"/>
                    <a:pt x="508000" y="1822450"/>
                  </a:cubicBezTo>
                  <a:cubicBezTo>
                    <a:pt x="505883" y="1792817"/>
                    <a:pt x="505121" y="1763055"/>
                    <a:pt x="501650" y="1733550"/>
                  </a:cubicBezTo>
                  <a:cubicBezTo>
                    <a:pt x="500868" y="1726902"/>
                    <a:pt x="496752" y="1721034"/>
                    <a:pt x="495300" y="1714500"/>
                  </a:cubicBezTo>
                  <a:cubicBezTo>
                    <a:pt x="492507" y="1701931"/>
                    <a:pt x="490652" y="1689162"/>
                    <a:pt x="488950" y="1676400"/>
                  </a:cubicBezTo>
                  <a:cubicBezTo>
                    <a:pt x="486266" y="1656270"/>
                    <a:pt x="481157" y="1597701"/>
                    <a:pt x="476250" y="1574800"/>
                  </a:cubicBezTo>
                  <a:cubicBezTo>
                    <a:pt x="473021" y="1559732"/>
                    <a:pt x="467783" y="1545167"/>
                    <a:pt x="463550" y="1530350"/>
                  </a:cubicBezTo>
                  <a:cubicBezTo>
                    <a:pt x="449491" y="1403818"/>
                    <a:pt x="448230" y="1415839"/>
                    <a:pt x="463550" y="1212850"/>
                  </a:cubicBezTo>
                  <a:cubicBezTo>
                    <a:pt x="469345" y="1136070"/>
                    <a:pt x="479851" y="1156397"/>
                    <a:pt x="495300" y="1104900"/>
                  </a:cubicBezTo>
                  <a:cubicBezTo>
                    <a:pt x="498401" y="1094562"/>
                    <a:pt x="498810" y="1083563"/>
                    <a:pt x="501650" y="1073150"/>
                  </a:cubicBezTo>
                  <a:cubicBezTo>
                    <a:pt x="510549" y="1040521"/>
                    <a:pt x="519792" y="1022352"/>
                    <a:pt x="533400" y="990600"/>
                  </a:cubicBezTo>
                  <a:cubicBezTo>
                    <a:pt x="545332" y="919008"/>
                    <a:pt x="532121" y="986057"/>
                    <a:pt x="558800" y="895350"/>
                  </a:cubicBezTo>
                  <a:cubicBezTo>
                    <a:pt x="594609" y="773601"/>
                    <a:pt x="557741" y="885826"/>
                    <a:pt x="577850" y="825500"/>
                  </a:cubicBezTo>
                  <a:cubicBezTo>
                    <a:pt x="590005" y="667484"/>
                    <a:pt x="588726" y="720045"/>
                    <a:pt x="577850" y="469900"/>
                  </a:cubicBezTo>
                  <a:cubicBezTo>
                    <a:pt x="577559" y="463213"/>
                    <a:pt x="572952" y="457384"/>
                    <a:pt x="571500" y="450850"/>
                  </a:cubicBezTo>
                  <a:cubicBezTo>
                    <a:pt x="568707" y="438281"/>
                    <a:pt x="566475" y="425557"/>
                    <a:pt x="565150" y="412750"/>
                  </a:cubicBezTo>
                  <a:cubicBezTo>
                    <a:pt x="560122" y="364142"/>
                    <a:pt x="552450" y="266700"/>
                    <a:pt x="552450" y="266700"/>
                  </a:cubicBezTo>
                  <a:cubicBezTo>
                    <a:pt x="554567" y="256117"/>
                    <a:pt x="558800" y="245743"/>
                    <a:pt x="558800" y="234950"/>
                  </a:cubicBezTo>
                  <a:cubicBezTo>
                    <a:pt x="558800" y="217885"/>
                    <a:pt x="554705" y="201065"/>
                    <a:pt x="552450" y="184150"/>
                  </a:cubicBezTo>
                  <a:cubicBezTo>
                    <a:pt x="550472" y="169314"/>
                    <a:pt x="548078" y="154536"/>
                    <a:pt x="546100" y="139700"/>
                  </a:cubicBezTo>
                  <a:cubicBezTo>
                    <a:pt x="543845" y="122785"/>
                    <a:pt x="542163" y="105794"/>
                    <a:pt x="539750" y="88900"/>
                  </a:cubicBezTo>
                  <a:cubicBezTo>
                    <a:pt x="534009" y="48712"/>
                    <a:pt x="546118" y="50800"/>
                    <a:pt x="527050" y="50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0" name="Ellipszis 359">
              <a:extLst>
                <a:ext uri="{FF2B5EF4-FFF2-40B4-BE49-F238E27FC236}">
                  <a16:creationId xmlns:a16="http://schemas.microsoft.com/office/drawing/2014/main" id="{60413511-7F24-4B7B-9AFE-F35DBAEE7021}"/>
                </a:ext>
              </a:extLst>
            </p:cNvPr>
            <p:cNvSpPr/>
            <p:nvPr/>
          </p:nvSpPr>
          <p:spPr>
            <a:xfrm>
              <a:off x="4870530" y="4604084"/>
              <a:ext cx="119706" cy="1193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1" name="Szabadkézi sokszög: alakzat 360">
              <a:extLst>
                <a:ext uri="{FF2B5EF4-FFF2-40B4-BE49-F238E27FC236}">
                  <a16:creationId xmlns:a16="http://schemas.microsoft.com/office/drawing/2014/main" id="{7E05409F-8945-4F41-A7B2-E17A3856D302}"/>
                </a:ext>
              </a:extLst>
            </p:cNvPr>
            <p:cNvSpPr/>
            <p:nvPr/>
          </p:nvSpPr>
          <p:spPr>
            <a:xfrm>
              <a:off x="4180992" y="5005680"/>
              <a:ext cx="723331" cy="151856"/>
            </a:xfrm>
            <a:custGeom>
              <a:avLst/>
              <a:gdLst>
                <a:gd name="connsiteX0" fmla="*/ 0 w 723331"/>
                <a:gd name="connsiteY0" fmla="*/ 68239 h 151856"/>
                <a:gd name="connsiteX1" fmla="*/ 436728 w 723331"/>
                <a:gd name="connsiteY1" fmla="*/ 150125 h 151856"/>
                <a:gd name="connsiteX2" fmla="*/ 723331 w 723331"/>
                <a:gd name="connsiteY2" fmla="*/ 0 h 15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3331" h="151856">
                  <a:moveTo>
                    <a:pt x="0" y="68239"/>
                  </a:moveTo>
                  <a:cubicBezTo>
                    <a:pt x="158086" y="114868"/>
                    <a:pt x="316173" y="161498"/>
                    <a:pt x="436728" y="150125"/>
                  </a:cubicBezTo>
                  <a:cubicBezTo>
                    <a:pt x="557283" y="138752"/>
                    <a:pt x="640307" y="69376"/>
                    <a:pt x="723331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2" name="Szabadkézi sokszög: alakzat 361">
              <a:extLst>
                <a:ext uri="{FF2B5EF4-FFF2-40B4-BE49-F238E27FC236}">
                  <a16:creationId xmlns:a16="http://schemas.microsoft.com/office/drawing/2014/main" id="{768D7EB8-F98E-485A-812B-0736BA1990E4}"/>
                </a:ext>
              </a:extLst>
            </p:cNvPr>
            <p:cNvSpPr/>
            <p:nvPr/>
          </p:nvSpPr>
          <p:spPr>
            <a:xfrm>
              <a:off x="5566830" y="3801980"/>
              <a:ext cx="529170" cy="1887620"/>
            </a:xfrm>
            <a:custGeom>
              <a:avLst/>
              <a:gdLst>
                <a:gd name="connsiteX0" fmla="*/ 2120 w 529170"/>
                <a:gd name="connsiteY0" fmla="*/ 38100 h 1860550"/>
                <a:gd name="connsiteX1" fmla="*/ 8470 w 529170"/>
                <a:gd name="connsiteY1" fmla="*/ 88900 h 1860550"/>
                <a:gd name="connsiteX2" fmla="*/ 33870 w 529170"/>
                <a:gd name="connsiteY2" fmla="*/ 146050 h 1860550"/>
                <a:gd name="connsiteX3" fmla="*/ 40220 w 529170"/>
                <a:gd name="connsiteY3" fmla="*/ 165100 h 1860550"/>
                <a:gd name="connsiteX4" fmla="*/ 52920 w 529170"/>
                <a:gd name="connsiteY4" fmla="*/ 196850 h 1860550"/>
                <a:gd name="connsiteX5" fmla="*/ 59270 w 529170"/>
                <a:gd name="connsiteY5" fmla="*/ 228600 h 1860550"/>
                <a:gd name="connsiteX6" fmla="*/ 71970 w 529170"/>
                <a:gd name="connsiteY6" fmla="*/ 260350 h 1860550"/>
                <a:gd name="connsiteX7" fmla="*/ 84670 w 529170"/>
                <a:gd name="connsiteY7" fmla="*/ 317500 h 1860550"/>
                <a:gd name="connsiteX8" fmla="*/ 91020 w 529170"/>
                <a:gd name="connsiteY8" fmla="*/ 342900 h 1860550"/>
                <a:gd name="connsiteX9" fmla="*/ 110070 w 529170"/>
                <a:gd name="connsiteY9" fmla="*/ 406400 h 1860550"/>
                <a:gd name="connsiteX10" fmla="*/ 116420 w 529170"/>
                <a:gd name="connsiteY10" fmla="*/ 438150 h 1860550"/>
                <a:gd name="connsiteX11" fmla="*/ 129120 w 529170"/>
                <a:gd name="connsiteY11" fmla="*/ 488950 h 1860550"/>
                <a:gd name="connsiteX12" fmla="*/ 135470 w 529170"/>
                <a:gd name="connsiteY12" fmla="*/ 552450 h 1860550"/>
                <a:gd name="connsiteX13" fmla="*/ 141820 w 529170"/>
                <a:gd name="connsiteY13" fmla="*/ 603250 h 1860550"/>
                <a:gd name="connsiteX14" fmla="*/ 154520 w 529170"/>
                <a:gd name="connsiteY14" fmla="*/ 774700 h 1860550"/>
                <a:gd name="connsiteX15" fmla="*/ 141820 w 529170"/>
                <a:gd name="connsiteY15" fmla="*/ 1035050 h 1860550"/>
                <a:gd name="connsiteX16" fmla="*/ 129120 w 529170"/>
                <a:gd name="connsiteY16" fmla="*/ 1162050 h 1860550"/>
                <a:gd name="connsiteX17" fmla="*/ 122770 w 529170"/>
                <a:gd name="connsiteY17" fmla="*/ 1219200 h 1860550"/>
                <a:gd name="connsiteX18" fmla="*/ 110070 w 529170"/>
                <a:gd name="connsiteY18" fmla="*/ 1314450 h 1860550"/>
                <a:gd name="connsiteX19" fmla="*/ 103720 w 529170"/>
                <a:gd name="connsiteY19" fmla="*/ 1371600 h 1860550"/>
                <a:gd name="connsiteX20" fmla="*/ 97370 w 529170"/>
                <a:gd name="connsiteY20" fmla="*/ 1416050 h 1860550"/>
                <a:gd name="connsiteX21" fmla="*/ 91020 w 529170"/>
                <a:gd name="connsiteY21" fmla="*/ 1479550 h 1860550"/>
                <a:gd name="connsiteX22" fmla="*/ 78320 w 529170"/>
                <a:gd name="connsiteY22" fmla="*/ 1739900 h 1860550"/>
                <a:gd name="connsiteX23" fmla="*/ 59270 w 529170"/>
                <a:gd name="connsiteY23" fmla="*/ 1809750 h 1860550"/>
                <a:gd name="connsiteX24" fmla="*/ 52920 w 529170"/>
                <a:gd name="connsiteY24" fmla="*/ 1828800 h 1860550"/>
                <a:gd name="connsiteX25" fmla="*/ 116420 w 529170"/>
                <a:gd name="connsiteY25" fmla="*/ 1841500 h 1860550"/>
                <a:gd name="connsiteX26" fmla="*/ 218020 w 529170"/>
                <a:gd name="connsiteY26" fmla="*/ 1847850 h 1860550"/>
                <a:gd name="connsiteX27" fmla="*/ 357720 w 529170"/>
                <a:gd name="connsiteY27" fmla="*/ 1860550 h 1860550"/>
                <a:gd name="connsiteX28" fmla="*/ 383120 w 529170"/>
                <a:gd name="connsiteY28" fmla="*/ 1854200 h 1860550"/>
                <a:gd name="connsiteX29" fmla="*/ 414870 w 529170"/>
                <a:gd name="connsiteY29" fmla="*/ 1784350 h 1860550"/>
                <a:gd name="connsiteX30" fmla="*/ 421220 w 529170"/>
                <a:gd name="connsiteY30" fmla="*/ 1758950 h 1860550"/>
                <a:gd name="connsiteX31" fmla="*/ 440270 w 529170"/>
                <a:gd name="connsiteY31" fmla="*/ 1708150 h 1860550"/>
                <a:gd name="connsiteX32" fmla="*/ 459320 w 529170"/>
                <a:gd name="connsiteY32" fmla="*/ 1606550 h 1860550"/>
                <a:gd name="connsiteX33" fmla="*/ 465670 w 529170"/>
                <a:gd name="connsiteY33" fmla="*/ 1549400 h 1860550"/>
                <a:gd name="connsiteX34" fmla="*/ 484720 w 529170"/>
                <a:gd name="connsiteY34" fmla="*/ 1466850 h 1860550"/>
                <a:gd name="connsiteX35" fmla="*/ 491070 w 529170"/>
                <a:gd name="connsiteY35" fmla="*/ 1428750 h 1860550"/>
                <a:gd name="connsiteX36" fmla="*/ 497420 w 529170"/>
                <a:gd name="connsiteY36" fmla="*/ 1403350 h 1860550"/>
                <a:gd name="connsiteX37" fmla="*/ 510120 w 529170"/>
                <a:gd name="connsiteY37" fmla="*/ 1339850 h 1860550"/>
                <a:gd name="connsiteX38" fmla="*/ 529170 w 529170"/>
                <a:gd name="connsiteY38" fmla="*/ 1257300 h 1860550"/>
                <a:gd name="connsiteX39" fmla="*/ 522820 w 529170"/>
                <a:gd name="connsiteY39" fmla="*/ 793750 h 1860550"/>
                <a:gd name="connsiteX40" fmla="*/ 516470 w 529170"/>
                <a:gd name="connsiteY40" fmla="*/ 736600 h 1860550"/>
                <a:gd name="connsiteX41" fmla="*/ 510120 w 529170"/>
                <a:gd name="connsiteY41" fmla="*/ 673100 h 1860550"/>
                <a:gd name="connsiteX42" fmla="*/ 497420 w 529170"/>
                <a:gd name="connsiteY42" fmla="*/ 590550 h 1860550"/>
                <a:gd name="connsiteX43" fmla="*/ 491070 w 529170"/>
                <a:gd name="connsiteY43" fmla="*/ 501650 h 1860550"/>
                <a:gd name="connsiteX44" fmla="*/ 472020 w 529170"/>
                <a:gd name="connsiteY44" fmla="*/ 368300 h 1860550"/>
                <a:gd name="connsiteX45" fmla="*/ 465670 w 529170"/>
                <a:gd name="connsiteY45" fmla="*/ 107950 h 1860550"/>
                <a:gd name="connsiteX46" fmla="*/ 459320 w 529170"/>
                <a:gd name="connsiteY46" fmla="*/ 88900 h 1860550"/>
                <a:gd name="connsiteX47" fmla="*/ 440270 w 529170"/>
                <a:gd name="connsiteY47" fmla="*/ 25400 h 1860550"/>
                <a:gd name="connsiteX48" fmla="*/ 427570 w 529170"/>
                <a:gd name="connsiteY48" fmla="*/ 6350 h 1860550"/>
                <a:gd name="connsiteX49" fmla="*/ 357720 w 529170"/>
                <a:gd name="connsiteY49" fmla="*/ 0 h 1860550"/>
                <a:gd name="connsiteX50" fmla="*/ 325970 w 529170"/>
                <a:gd name="connsiteY50" fmla="*/ 6350 h 1860550"/>
                <a:gd name="connsiteX51" fmla="*/ 65620 w 529170"/>
                <a:gd name="connsiteY51" fmla="*/ 12700 h 1860550"/>
                <a:gd name="connsiteX52" fmla="*/ 46570 w 529170"/>
                <a:gd name="connsiteY52" fmla="*/ 31750 h 1860550"/>
                <a:gd name="connsiteX53" fmla="*/ 2120 w 529170"/>
                <a:gd name="connsiteY53" fmla="*/ 38100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9170" h="1860550">
                  <a:moveTo>
                    <a:pt x="2120" y="38100"/>
                  </a:moveTo>
                  <a:cubicBezTo>
                    <a:pt x="-4230" y="47625"/>
                    <a:pt x="5417" y="72110"/>
                    <a:pt x="8470" y="88900"/>
                  </a:cubicBezTo>
                  <a:cubicBezTo>
                    <a:pt x="11771" y="107055"/>
                    <a:pt x="27820" y="132437"/>
                    <a:pt x="33870" y="146050"/>
                  </a:cubicBezTo>
                  <a:cubicBezTo>
                    <a:pt x="36588" y="152167"/>
                    <a:pt x="37870" y="158833"/>
                    <a:pt x="40220" y="165100"/>
                  </a:cubicBezTo>
                  <a:cubicBezTo>
                    <a:pt x="44222" y="175773"/>
                    <a:pt x="49645" y="185932"/>
                    <a:pt x="52920" y="196850"/>
                  </a:cubicBezTo>
                  <a:cubicBezTo>
                    <a:pt x="56021" y="207188"/>
                    <a:pt x="56169" y="218262"/>
                    <a:pt x="59270" y="228600"/>
                  </a:cubicBezTo>
                  <a:cubicBezTo>
                    <a:pt x="62545" y="239518"/>
                    <a:pt x="68365" y="249536"/>
                    <a:pt x="71970" y="260350"/>
                  </a:cubicBezTo>
                  <a:cubicBezTo>
                    <a:pt x="77132" y="275836"/>
                    <a:pt x="81315" y="302401"/>
                    <a:pt x="84670" y="317500"/>
                  </a:cubicBezTo>
                  <a:cubicBezTo>
                    <a:pt x="86563" y="326019"/>
                    <a:pt x="89127" y="334381"/>
                    <a:pt x="91020" y="342900"/>
                  </a:cubicBezTo>
                  <a:cubicBezTo>
                    <a:pt x="114585" y="448944"/>
                    <a:pt x="77541" y="297970"/>
                    <a:pt x="110070" y="406400"/>
                  </a:cubicBezTo>
                  <a:cubicBezTo>
                    <a:pt x="113171" y="416738"/>
                    <a:pt x="113993" y="427633"/>
                    <a:pt x="116420" y="438150"/>
                  </a:cubicBezTo>
                  <a:cubicBezTo>
                    <a:pt x="120345" y="455157"/>
                    <a:pt x="129120" y="488950"/>
                    <a:pt x="129120" y="488950"/>
                  </a:cubicBezTo>
                  <a:cubicBezTo>
                    <a:pt x="131237" y="510117"/>
                    <a:pt x="133121" y="531308"/>
                    <a:pt x="135470" y="552450"/>
                  </a:cubicBezTo>
                  <a:cubicBezTo>
                    <a:pt x="137355" y="569411"/>
                    <a:pt x="140034" y="586279"/>
                    <a:pt x="141820" y="603250"/>
                  </a:cubicBezTo>
                  <a:cubicBezTo>
                    <a:pt x="149068" y="672104"/>
                    <a:pt x="149867" y="700259"/>
                    <a:pt x="154520" y="774700"/>
                  </a:cubicBezTo>
                  <a:cubicBezTo>
                    <a:pt x="150287" y="861483"/>
                    <a:pt x="146387" y="948284"/>
                    <a:pt x="141820" y="1035050"/>
                  </a:cubicBezTo>
                  <a:cubicBezTo>
                    <a:pt x="136304" y="1139845"/>
                    <a:pt x="143345" y="1105149"/>
                    <a:pt x="129120" y="1162050"/>
                  </a:cubicBezTo>
                  <a:cubicBezTo>
                    <a:pt x="127003" y="1181100"/>
                    <a:pt x="124677" y="1200128"/>
                    <a:pt x="122770" y="1219200"/>
                  </a:cubicBezTo>
                  <a:cubicBezTo>
                    <a:pt x="114440" y="1302501"/>
                    <a:pt x="122535" y="1264592"/>
                    <a:pt x="110070" y="1314450"/>
                  </a:cubicBezTo>
                  <a:cubicBezTo>
                    <a:pt x="107953" y="1333500"/>
                    <a:pt x="106097" y="1352581"/>
                    <a:pt x="103720" y="1371600"/>
                  </a:cubicBezTo>
                  <a:cubicBezTo>
                    <a:pt x="101864" y="1386452"/>
                    <a:pt x="99119" y="1401185"/>
                    <a:pt x="97370" y="1416050"/>
                  </a:cubicBezTo>
                  <a:cubicBezTo>
                    <a:pt x="94885" y="1437177"/>
                    <a:pt x="93137" y="1458383"/>
                    <a:pt x="91020" y="1479550"/>
                  </a:cubicBezTo>
                  <a:cubicBezTo>
                    <a:pt x="89971" y="1502618"/>
                    <a:pt x="80960" y="1708220"/>
                    <a:pt x="78320" y="1739900"/>
                  </a:cubicBezTo>
                  <a:cubicBezTo>
                    <a:pt x="76325" y="1763834"/>
                    <a:pt x="66724" y="1787387"/>
                    <a:pt x="59270" y="1809750"/>
                  </a:cubicBezTo>
                  <a:lnTo>
                    <a:pt x="52920" y="1828800"/>
                  </a:lnTo>
                  <a:cubicBezTo>
                    <a:pt x="75734" y="1834504"/>
                    <a:pt x="91954" y="1839276"/>
                    <a:pt x="116420" y="1841500"/>
                  </a:cubicBezTo>
                  <a:cubicBezTo>
                    <a:pt x="150213" y="1844572"/>
                    <a:pt x="184168" y="1845515"/>
                    <a:pt x="218020" y="1847850"/>
                  </a:cubicBezTo>
                  <a:cubicBezTo>
                    <a:pt x="300486" y="1853537"/>
                    <a:pt x="286472" y="1852634"/>
                    <a:pt x="357720" y="1860550"/>
                  </a:cubicBezTo>
                  <a:cubicBezTo>
                    <a:pt x="366187" y="1858433"/>
                    <a:pt x="377322" y="1860723"/>
                    <a:pt x="383120" y="1854200"/>
                  </a:cubicBezTo>
                  <a:cubicBezTo>
                    <a:pt x="393707" y="1842290"/>
                    <a:pt x="408829" y="1805494"/>
                    <a:pt x="414870" y="1784350"/>
                  </a:cubicBezTo>
                  <a:cubicBezTo>
                    <a:pt x="417268" y="1775959"/>
                    <a:pt x="418460" y="1767229"/>
                    <a:pt x="421220" y="1758950"/>
                  </a:cubicBezTo>
                  <a:cubicBezTo>
                    <a:pt x="434640" y="1718691"/>
                    <a:pt x="431353" y="1739361"/>
                    <a:pt x="440270" y="1708150"/>
                  </a:cubicBezTo>
                  <a:cubicBezTo>
                    <a:pt x="449697" y="1675154"/>
                    <a:pt x="454533" y="1640060"/>
                    <a:pt x="459320" y="1606550"/>
                  </a:cubicBezTo>
                  <a:cubicBezTo>
                    <a:pt x="462031" y="1587575"/>
                    <a:pt x="462519" y="1568306"/>
                    <a:pt x="465670" y="1549400"/>
                  </a:cubicBezTo>
                  <a:cubicBezTo>
                    <a:pt x="483156" y="1444485"/>
                    <a:pt x="472343" y="1528733"/>
                    <a:pt x="484720" y="1466850"/>
                  </a:cubicBezTo>
                  <a:cubicBezTo>
                    <a:pt x="487245" y="1454225"/>
                    <a:pt x="488545" y="1441375"/>
                    <a:pt x="491070" y="1428750"/>
                  </a:cubicBezTo>
                  <a:cubicBezTo>
                    <a:pt x="492782" y="1420192"/>
                    <a:pt x="495591" y="1411884"/>
                    <a:pt x="497420" y="1403350"/>
                  </a:cubicBezTo>
                  <a:cubicBezTo>
                    <a:pt x="501943" y="1382243"/>
                    <a:pt x="503294" y="1360328"/>
                    <a:pt x="510120" y="1339850"/>
                  </a:cubicBezTo>
                  <a:cubicBezTo>
                    <a:pt x="523296" y="1300322"/>
                    <a:pt x="515157" y="1327364"/>
                    <a:pt x="529170" y="1257300"/>
                  </a:cubicBezTo>
                  <a:cubicBezTo>
                    <a:pt x="527053" y="1102783"/>
                    <a:pt x="526588" y="948235"/>
                    <a:pt x="522820" y="793750"/>
                  </a:cubicBezTo>
                  <a:cubicBezTo>
                    <a:pt x="522353" y="774588"/>
                    <a:pt x="518477" y="755662"/>
                    <a:pt x="516470" y="736600"/>
                  </a:cubicBezTo>
                  <a:cubicBezTo>
                    <a:pt x="514243" y="715445"/>
                    <a:pt x="512931" y="694186"/>
                    <a:pt x="510120" y="673100"/>
                  </a:cubicBezTo>
                  <a:cubicBezTo>
                    <a:pt x="497665" y="579688"/>
                    <a:pt x="509470" y="723097"/>
                    <a:pt x="497420" y="590550"/>
                  </a:cubicBezTo>
                  <a:cubicBezTo>
                    <a:pt x="494730" y="560963"/>
                    <a:pt x="493760" y="531237"/>
                    <a:pt x="491070" y="501650"/>
                  </a:cubicBezTo>
                  <a:cubicBezTo>
                    <a:pt x="487802" y="465705"/>
                    <a:pt x="476653" y="398413"/>
                    <a:pt x="472020" y="368300"/>
                  </a:cubicBezTo>
                  <a:cubicBezTo>
                    <a:pt x="469903" y="281517"/>
                    <a:pt x="469612" y="194670"/>
                    <a:pt x="465670" y="107950"/>
                  </a:cubicBezTo>
                  <a:cubicBezTo>
                    <a:pt x="465366" y="101263"/>
                    <a:pt x="461159" y="95336"/>
                    <a:pt x="459320" y="88900"/>
                  </a:cubicBezTo>
                  <a:cubicBezTo>
                    <a:pt x="454883" y="73370"/>
                    <a:pt x="447815" y="36718"/>
                    <a:pt x="440270" y="25400"/>
                  </a:cubicBezTo>
                  <a:cubicBezTo>
                    <a:pt x="436037" y="19050"/>
                    <a:pt x="434864" y="8594"/>
                    <a:pt x="427570" y="6350"/>
                  </a:cubicBezTo>
                  <a:cubicBezTo>
                    <a:pt x="405225" y="-526"/>
                    <a:pt x="381003" y="2117"/>
                    <a:pt x="357720" y="0"/>
                  </a:cubicBezTo>
                  <a:cubicBezTo>
                    <a:pt x="347137" y="2117"/>
                    <a:pt x="336753" y="5881"/>
                    <a:pt x="325970" y="6350"/>
                  </a:cubicBezTo>
                  <a:cubicBezTo>
                    <a:pt x="239243" y="10121"/>
                    <a:pt x="152073" y="4841"/>
                    <a:pt x="65620" y="12700"/>
                  </a:cubicBezTo>
                  <a:cubicBezTo>
                    <a:pt x="56677" y="13513"/>
                    <a:pt x="53469" y="26001"/>
                    <a:pt x="46570" y="31750"/>
                  </a:cubicBezTo>
                  <a:cubicBezTo>
                    <a:pt x="28512" y="46798"/>
                    <a:pt x="8470" y="28575"/>
                    <a:pt x="2120" y="3810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3" name="Szabadkézi sokszög: alakzat 362">
              <a:extLst>
                <a:ext uri="{FF2B5EF4-FFF2-40B4-BE49-F238E27FC236}">
                  <a16:creationId xmlns:a16="http://schemas.microsoft.com/office/drawing/2014/main" id="{FF36BABA-62F3-4CAF-A95B-6A0AC94F9586}"/>
                </a:ext>
              </a:extLst>
            </p:cNvPr>
            <p:cNvSpPr/>
            <p:nvPr/>
          </p:nvSpPr>
          <p:spPr>
            <a:xfrm>
              <a:off x="5818069" y="5222971"/>
              <a:ext cx="1445814" cy="1078297"/>
            </a:xfrm>
            <a:custGeom>
              <a:avLst/>
              <a:gdLst>
                <a:gd name="connsiteX0" fmla="*/ 2400 w 1045541"/>
                <a:gd name="connsiteY0" fmla="*/ 138070 h 779771"/>
                <a:gd name="connsiteX1" fmla="*/ 739379 w 1045541"/>
                <a:gd name="connsiteY1" fmla="*/ 779515 h 779771"/>
                <a:gd name="connsiteX2" fmla="*/ 1012334 w 1045541"/>
                <a:gd name="connsiteY2" fmla="*/ 56184 h 779771"/>
                <a:gd name="connsiteX3" fmla="*/ 2400 w 1045541"/>
                <a:gd name="connsiteY3" fmla="*/ 138070 h 77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5541" h="779771">
                  <a:moveTo>
                    <a:pt x="2400" y="138070"/>
                  </a:moveTo>
                  <a:cubicBezTo>
                    <a:pt x="-43093" y="258625"/>
                    <a:pt x="571057" y="793163"/>
                    <a:pt x="739379" y="779515"/>
                  </a:cubicBezTo>
                  <a:cubicBezTo>
                    <a:pt x="907701" y="765867"/>
                    <a:pt x="1130615" y="169915"/>
                    <a:pt x="1012334" y="56184"/>
                  </a:cubicBezTo>
                  <a:cubicBezTo>
                    <a:pt x="894053" y="-57547"/>
                    <a:pt x="47893" y="17515"/>
                    <a:pt x="2400" y="138070"/>
                  </a:cubicBezTo>
                  <a:close/>
                </a:path>
              </a:pathLst>
            </a:custGeom>
            <a:solidFill>
              <a:srgbClr val="F3702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4" name="Szabadkézi sokszög: alakzat 363">
              <a:extLst>
                <a:ext uri="{FF2B5EF4-FFF2-40B4-BE49-F238E27FC236}">
                  <a16:creationId xmlns:a16="http://schemas.microsoft.com/office/drawing/2014/main" id="{37A755AC-1299-4101-B5D5-AB3BF3B1304D}"/>
                </a:ext>
              </a:extLst>
            </p:cNvPr>
            <p:cNvSpPr/>
            <p:nvPr/>
          </p:nvSpPr>
          <p:spPr>
            <a:xfrm>
              <a:off x="7404100" y="3968750"/>
              <a:ext cx="393700" cy="1612816"/>
            </a:xfrm>
            <a:custGeom>
              <a:avLst/>
              <a:gdLst>
                <a:gd name="connsiteX0" fmla="*/ 107950 w 393700"/>
                <a:gd name="connsiteY0" fmla="*/ 0 h 1612816"/>
                <a:gd name="connsiteX1" fmla="*/ 101600 w 393700"/>
                <a:gd name="connsiteY1" fmla="*/ 31750 h 1612816"/>
                <a:gd name="connsiteX2" fmla="*/ 88900 w 393700"/>
                <a:gd name="connsiteY2" fmla="*/ 63500 h 1612816"/>
                <a:gd name="connsiteX3" fmla="*/ 76200 w 393700"/>
                <a:gd name="connsiteY3" fmla="*/ 215900 h 1612816"/>
                <a:gd name="connsiteX4" fmla="*/ 69850 w 393700"/>
                <a:gd name="connsiteY4" fmla="*/ 273050 h 1612816"/>
                <a:gd name="connsiteX5" fmla="*/ 57150 w 393700"/>
                <a:gd name="connsiteY5" fmla="*/ 323850 h 1612816"/>
                <a:gd name="connsiteX6" fmla="*/ 38100 w 393700"/>
                <a:gd name="connsiteY6" fmla="*/ 539750 h 1612816"/>
                <a:gd name="connsiteX7" fmla="*/ 31750 w 393700"/>
                <a:gd name="connsiteY7" fmla="*/ 565150 h 1612816"/>
                <a:gd name="connsiteX8" fmla="*/ 25400 w 393700"/>
                <a:gd name="connsiteY8" fmla="*/ 641350 h 1612816"/>
                <a:gd name="connsiteX9" fmla="*/ 12700 w 393700"/>
                <a:gd name="connsiteY9" fmla="*/ 736600 h 1612816"/>
                <a:gd name="connsiteX10" fmla="*/ 0 w 393700"/>
                <a:gd name="connsiteY10" fmla="*/ 895350 h 1612816"/>
                <a:gd name="connsiteX11" fmla="*/ 6350 w 393700"/>
                <a:gd name="connsiteY11" fmla="*/ 1250950 h 1612816"/>
                <a:gd name="connsiteX12" fmla="*/ 12700 w 393700"/>
                <a:gd name="connsiteY12" fmla="*/ 1333500 h 1612816"/>
                <a:gd name="connsiteX13" fmla="*/ 25400 w 393700"/>
                <a:gd name="connsiteY13" fmla="*/ 1504950 h 1612816"/>
                <a:gd name="connsiteX14" fmla="*/ 31750 w 393700"/>
                <a:gd name="connsiteY14" fmla="*/ 1606550 h 1612816"/>
                <a:gd name="connsiteX15" fmla="*/ 88900 w 393700"/>
                <a:gd name="connsiteY15" fmla="*/ 1600200 h 1612816"/>
                <a:gd name="connsiteX16" fmla="*/ 127000 w 393700"/>
                <a:gd name="connsiteY16" fmla="*/ 1581150 h 1612816"/>
                <a:gd name="connsiteX17" fmla="*/ 190500 w 393700"/>
                <a:gd name="connsiteY17" fmla="*/ 1568450 h 1612816"/>
                <a:gd name="connsiteX18" fmla="*/ 209550 w 393700"/>
                <a:gd name="connsiteY18" fmla="*/ 1555750 h 1612816"/>
                <a:gd name="connsiteX19" fmla="*/ 266700 w 393700"/>
                <a:gd name="connsiteY19" fmla="*/ 1543050 h 1612816"/>
                <a:gd name="connsiteX20" fmla="*/ 292100 w 393700"/>
                <a:gd name="connsiteY20" fmla="*/ 1530350 h 1612816"/>
                <a:gd name="connsiteX21" fmla="*/ 311150 w 393700"/>
                <a:gd name="connsiteY21" fmla="*/ 1524000 h 1612816"/>
                <a:gd name="connsiteX22" fmla="*/ 317500 w 393700"/>
                <a:gd name="connsiteY22" fmla="*/ 1479550 h 1612816"/>
                <a:gd name="connsiteX23" fmla="*/ 323850 w 393700"/>
                <a:gd name="connsiteY23" fmla="*/ 1390650 h 1612816"/>
                <a:gd name="connsiteX24" fmla="*/ 336550 w 393700"/>
                <a:gd name="connsiteY24" fmla="*/ 1320800 h 1612816"/>
                <a:gd name="connsiteX25" fmla="*/ 349250 w 393700"/>
                <a:gd name="connsiteY25" fmla="*/ 1257300 h 1612816"/>
                <a:gd name="connsiteX26" fmla="*/ 368300 w 393700"/>
                <a:gd name="connsiteY26" fmla="*/ 1174750 h 1612816"/>
                <a:gd name="connsiteX27" fmla="*/ 381000 w 393700"/>
                <a:gd name="connsiteY27" fmla="*/ 1092200 h 1612816"/>
                <a:gd name="connsiteX28" fmla="*/ 387350 w 393700"/>
                <a:gd name="connsiteY28" fmla="*/ 1060450 h 1612816"/>
                <a:gd name="connsiteX29" fmla="*/ 393700 w 393700"/>
                <a:gd name="connsiteY29" fmla="*/ 1009650 h 1612816"/>
                <a:gd name="connsiteX30" fmla="*/ 387350 w 393700"/>
                <a:gd name="connsiteY30" fmla="*/ 304800 h 1612816"/>
                <a:gd name="connsiteX31" fmla="*/ 374650 w 393700"/>
                <a:gd name="connsiteY31" fmla="*/ 215900 h 1612816"/>
                <a:gd name="connsiteX32" fmla="*/ 368300 w 393700"/>
                <a:gd name="connsiteY32" fmla="*/ 63500 h 161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3700" h="1612816">
                  <a:moveTo>
                    <a:pt x="107950" y="0"/>
                  </a:moveTo>
                  <a:cubicBezTo>
                    <a:pt x="105833" y="10583"/>
                    <a:pt x="104701" y="21412"/>
                    <a:pt x="101600" y="31750"/>
                  </a:cubicBezTo>
                  <a:cubicBezTo>
                    <a:pt x="98325" y="42668"/>
                    <a:pt x="90207" y="52177"/>
                    <a:pt x="88900" y="63500"/>
                  </a:cubicBezTo>
                  <a:cubicBezTo>
                    <a:pt x="67718" y="247076"/>
                    <a:pt x="98805" y="148084"/>
                    <a:pt x="76200" y="215900"/>
                  </a:cubicBezTo>
                  <a:cubicBezTo>
                    <a:pt x="74083" y="234950"/>
                    <a:pt x="73181" y="254174"/>
                    <a:pt x="69850" y="273050"/>
                  </a:cubicBezTo>
                  <a:cubicBezTo>
                    <a:pt x="66817" y="290239"/>
                    <a:pt x="59132" y="306508"/>
                    <a:pt x="57150" y="323850"/>
                  </a:cubicBezTo>
                  <a:cubicBezTo>
                    <a:pt x="48710" y="397700"/>
                    <a:pt x="51153" y="467959"/>
                    <a:pt x="38100" y="539750"/>
                  </a:cubicBezTo>
                  <a:cubicBezTo>
                    <a:pt x="36539" y="548336"/>
                    <a:pt x="33867" y="556683"/>
                    <a:pt x="31750" y="565150"/>
                  </a:cubicBezTo>
                  <a:cubicBezTo>
                    <a:pt x="29633" y="590550"/>
                    <a:pt x="28378" y="616037"/>
                    <a:pt x="25400" y="641350"/>
                  </a:cubicBezTo>
                  <a:cubicBezTo>
                    <a:pt x="12110" y="754315"/>
                    <a:pt x="25580" y="543403"/>
                    <a:pt x="12700" y="736600"/>
                  </a:cubicBezTo>
                  <a:cubicBezTo>
                    <a:pt x="2367" y="891602"/>
                    <a:pt x="15540" y="817651"/>
                    <a:pt x="0" y="895350"/>
                  </a:cubicBezTo>
                  <a:cubicBezTo>
                    <a:pt x="2117" y="1013883"/>
                    <a:pt x="2915" y="1132448"/>
                    <a:pt x="6350" y="1250950"/>
                  </a:cubicBezTo>
                  <a:cubicBezTo>
                    <a:pt x="7150" y="1278536"/>
                    <a:pt x="11169" y="1305945"/>
                    <a:pt x="12700" y="1333500"/>
                  </a:cubicBezTo>
                  <a:cubicBezTo>
                    <a:pt x="21832" y="1497882"/>
                    <a:pt x="6801" y="1430554"/>
                    <a:pt x="25400" y="1504950"/>
                  </a:cubicBezTo>
                  <a:cubicBezTo>
                    <a:pt x="27517" y="1538817"/>
                    <a:pt x="12927" y="1578316"/>
                    <a:pt x="31750" y="1606550"/>
                  </a:cubicBezTo>
                  <a:cubicBezTo>
                    <a:pt x="42382" y="1622498"/>
                    <a:pt x="69994" y="1603351"/>
                    <a:pt x="88900" y="1600200"/>
                  </a:cubicBezTo>
                  <a:cubicBezTo>
                    <a:pt x="118090" y="1595335"/>
                    <a:pt x="99075" y="1593118"/>
                    <a:pt x="127000" y="1581150"/>
                  </a:cubicBezTo>
                  <a:cubicBezTo>
                    <a:pt x="139056" y="1575983"/>
                    <a:pt x="181905" y="1569883"/>
                    <a:pt x="190500" y="1568450"/>
                  </a:cubicBezTo>
                  <a:cubicBezTo>
                    <a:pt x="196850" y="1564217"/>
                    <a:pt x="202535" y="1558756"/>
                    <a:pt x="209550" y="1555750"/>
                  </a:cubicBezTo>
                  <a:cubicBezTo>
                    <a:pt x="217397" y="1552387"/>
                    <a:pt x="261049" y="1544180"/>
                    <a:pt x="266700" y="1543050"/>
                  </a:cubicBezTo>
                  <a:cubicBezTo>
                    <a:pt x="275167" y="1538817"/>
                    <a:pt x="283399" y="1534079"/>
                    <a:pt x="292100" y="1530350"/>
                  </a:cubicBezTo>
                  <a:cubicBezTo>
                    <a:pt x="298252" y="1527713"/>
                    <a:pt x="308157" y="1529987"/>
                    <a:pt x="311150" y="1524000"/>
                  </a:cubicBezTo>
                  <a:cubicBezTo>
                    <a:pt x="317843" y="1510613"/>
                    <a:pt x="316081" y="1494450"/>
                    <a:pt x="317500" y="1479550"/>
                  </a:cubicBezTo>
                  <a:cubicBezTo>
                    <a:pt x="320317" y="1449975"/>
                    <a:pt x="321033" y="1420225"/>
                    <a:pt x="323850" y="1390650"/>
                  </a:cubicBezTo>
                  <a:cubicBezTo>
                    <a:pt x="328840" y="1338258"/>
                    <a:pt x="328083" y="1360314"/>
                    <a:pt x="336550" y="1320800"/>
                  </a:cubicBezTo>
                  <a:cubicBezTo>
                    <a:pt x="341073" y="1299693"/>
                    <a:pt x="344015" y="1278241"/>
                    <a:pt x="349250" y="1257300"/>
                  </a:cubicBezTo>
                  <a:cubicBezTo>
                    <a:pt x="358701" y="1219494"/>
                    <a:pt x="357355" y="1225826"/>
                    <a:pt x="368300" y="1174750"/>
                  </a:cubicBezTo>
                  <a:cubicBezTo>
                    <a:pt x="380212" y="1119159"/>
                    <a:pt x="369808" y="1164947"/>
                    <a:pt x="381000" y="1092200"/>
                  </a:cubicBezTo>
                  <a:cubicBezTo>
                    <a:pt x="382641" y="1081533"/>
                    <a:pt x="385709" y="1071117"/>
                    <a:pt x="387350" y="1060450"/>
                  </a:cubicBezTo>
                  <a:cubicBezTo>
                    <a:pt x="389945" y="1043583"/>
                    <a:pt x="391583" y="1026583"/>
                    <a:pt x="393700" y="1009650"/>
                  </a:cubicBezTo>
                  <a:cubicBezTo>
                    <a:pt x="391583" y="774700"/>
                    <a:pt x="391265" y="539727"/>
                    <a:pt x="387350" y="304800"/>
                  </a:cubicBezTo>
                  <a:cubicBezTo>
                    <a:pt x="386801" y="271890"/>
                    <a:pt x="380821" y="246755"/>
                    <a:pt x="374650" y="215900"/>
                  </a:cubicBezTo>
                  <a:cubicBezTo>
                    <a:pt x="367430" y="93159"/>
                    <a:pt x="368300" y="143996"/>
                    <a:pt x="368300" y="635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65" name="Egyenes összekötő 364">
              <a:extLst>
                <a:ext uri="{FF2B5EF4-FFF2-40B4-BE49-F238E27FC236}">
                  <a16:creationId xmlns:a16="http://schemas.microsoft.com/office/drawing/2014/main" id="{2D85FFD1-CAE7-4D65-93EE-E8A1E2FA6189}"/>
                </a:ext>
              </a:extLst>
            </p:cNvPr>
            <p:cNvCxnSpPr>
              <a:cxnSpLocks/>
            </p:cNvCxnSpPr>
            <p:nvPr/>
          </p:nvCxnSpPr>
          <p:spPr>
            <a:xfrm>
              <a:off x="6169030" y="5466338"/>
              <a:ext cx="841102" cy="64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Egyenes összekötő 365">
              <a:extLst>
                <a:ext uri="{FF2B5EF4-FFF2-40B4-BE49-F238E27FC236}">
                  <a16:creationId xmlns:a16="http://schemas.microsoft.com/office/drawing/2014/main" id="{53AB8ECF-0D5D-473F-8F9E-196EE4FDBC09}"/>
                </a:ext>
              </a:extLst>
            </p:cNvPr>
            <p:cNvCxnSpPr>
              <a:cxnSpLocks/>
            </p:cNvCxnSpPr>
            <p:nvPr/>
          </p:nvCxnSpPr>
          <p:spPr>
            <a:xfrm>
              <a:off x="6043640" y="5549310"/>
              <a:ext cx="1080026" cy="2531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Egyenes összekötő 366">
              <a:extLst>
                <a:ext uri="{FF2B5EF4-FFF2-40B4-BE49-F238E27FC236}">
                  <a16:creationId xmlns:a16="http://schemas.microsoft.com/office/drawing/2014/main" id="{91649275-5289-44BA-95A9-A84649229950}"/>
                </a:ext>
              </a:extLst>
            </p:cNvPr>
            <p:cNvCxnSpPr>
              <a:cxnSpLocks/>
            </p:cNvCxnSpPr>
            <p:nvPr/>
          </p:nvCxnSpPr>
          <p:spPr>
            <a:xfrm>
              <a:off x="6196040" y="5701710"/>
              <a:ext cx="662631" cy="2711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Csoportba foglalás 260">
            <a:extLst>
              <a:ext uri="{FF2B5EF4-FFF2-40B4-BE49-F238E27FC236}">
                <a16:creationId xmlns:a16="http://schemas.microsoft.com/office/drawing/2014/main" id="{7EA48E97-1EDF-45A1-B6A0-37E68EB019A0}"/>
              </a:ext>
            </a:extLst>
          </p:cNvPr>
          <p:cNvGrpSpPr/>
          <p:nvPr/>
        </p:nvGrpSpPr>
        <p:grpSpPr>
          <a:xfrm flipH="1">
            <a:off x="7795201" y="489034"/>
            <a:ext cx="848837" cy="561451"/>
            <a:chOff x="2620705" y="66802"/>
            <a:chExt cx="1497624" cy="990581"/>
          </a:xfrm>
        </p:grpSpPr>
        <p:sp>
          <p:nvSpPr>
            <p:cNvPr id="262" name="Ellipszis 261">
              <a:extLst>
                <a:ext uri="{FF2B5EF4-FFF2-40B4-BE49-F238E27FC236}">
                  <a16:creationId xmlns:a16="http://schemas.microsoft.com/office/drawing/2014/main" id="{C0347D4B-B5DF-435C-8BC4-48250702B8B3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3" name="Ellipszis 262">
              <a:extLst>
                <a:ext uri="{FF2B5EF4-FFF2-40B4-BE49-F238E27FC236}">
                  <a16:creationId xmlns:a16="http://schemas.microsoft.com/office/drawing/2014/main" id="{F7F36C12-0569-418C-9488-2A7493EE051E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4" name="Ellipszis 263">
              <a:extLst>
                <a:ext uri="{FF2B5EF4-FFF2-40B4-BE49-F238E27FC236}">
                  <a16:creationId xmlns:a16="http://schemas.microsoft.com/office/drawing/2014/main" id="{847E99DD-151C-4B83-8CC5-5A06F648BD9E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5" name="Ellipszis 264">
              <a:extLst>
                <a:ext uri="{FF2B5EF4-FFF2-40B4-BE49-F238E27FC236}">
                  <a16:creationId xmlns:a16="http://schemas.microsoft.com/office/drawing/2014/main" id="{274288B3-A443-4EF0-B91D-709F45BFCD94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6" name="Háromszög 265">
              <a:extLst>
                <a:ext uri="{FF2B5EF4-FFF2-40B4-BE49-F238E27FC236}">
                  <a16:creationId xmlns:a16="http://schemas.microsoft.com/office/drawing/2014/main" id="{B7C4F5FE-C5B1-41AC-97A4-E1237E73827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9" name="Kép 8">
            <a:extLst>
              <a:ext uri="{FF2B5EF4-FFF2-40B4-BE49-F238E27FC236}">
                <a16:creationId xmlns:a16="http://schemas.microsoft.com/office/drawing/2014/main" id="{5CEC47D9-9107-4102-AD72-03FC59C9D08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673" y="5988394"/>
            <a:ext cx="1005566" cy="1065900"/>
          </a:xfrm>
          <a:prstGeom prst="rect">
            <a:avLst/>
          </a:prstGeom>
        </p:spPr>
      </p:pic>
      <p:pic>
        <p:nvPicPr>
          <p:cNvPr id="267" name="Kép 266" descr="A képen szöveg, clipart látható&#10;&#10;Automatikusan generált leírás">
            <a:extLst>
              <a:ext uri="{FF2B5EF4-FFF2-40B4-BE49-F238E27FC236}">
                <a16:creationId xmlns:a16="http://schemas.microsoft.com/office/drawing/2014/main" id="{C382AB32-69A2-4FB4-BC2A-C57AD69414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584" y="4570568"/>
            <a:ext cx="1350232" cy="1906691"/>
          </a:xfrm>
          <a:prstGeom prst="rect">
            <a:avLst/>
          </a:prstGeom>
        </p:spPr>
      </p:pic>
      <p:pic>
        <p:nvPicPr>
          <p:cNvPr id="268" name="Kép 267" descr="A képen szöveg, clipart látható&#10;&#10;Automatikusan generált leírás">
            <a:extLst>
              <a:ext uri="{FF2B5EF4-FFF2-40B4-BE49-F238E27FC236}">
                <a16:creationId xmlns:a16="http://schemas.microsoft.com/office/drawing/2014/main" id="{46D97436-DDBA-4488-8E54-DC12856612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749" y="4708052"/>
            <a:ext cx="1566366" cy="2211899"/>
          </a:xfrm>
          <a:prstGeom prst="rect">
            <a:avLst/>
          </a:prstGeom>
        </p:spPr>
      </p:pic>
      <p:pic>
        <p:nvPicPr>
          <p:cNvPr id="269" name="Kép 268" descr="A képen szöveg, clipart látható&#10;&#10;Automatikusan generált leírás">
            <a:extLst>
              <a:ext uri="{FF2B5EF4-FFF2-40B4-BE49-F238E27FC236}">
                <a16:creationId xmlns:a16="http://schemas.microsoft.com/office/drawing/2014/main" id="{2645B58F-F379-4BEA-B1EA-88B4CF8B39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040" y="4490460"/>
            <a:ext cx="1487532" cy="210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11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églalap 15">
            <a:extLst>
              <a:ext uri="{FF2B5EF4-FFF2-40B4-BE49-F238E27FC236}">
                <a16:creationId xmlns:a16="http://schemas.microsoft.com/office/drawing/2014/main" id="{ABF2B730-591C-4B60-9CB7-C5CA22BCADB2}"/>
              </a:ext>
            </a:extLst>
          </p:cNvPr>
          <p:cNvSpPr/>
          <p:nvPr/>
        </p:nvSpPr>
        <p:spPr>
          <a:xfrm>
            <a:off x="-21133" y="-11885"/>
            <a:ext cx="12240000" cy="3430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D494A4A3-B52E-475E-8D94-C8585C2D5B46}"/>
              </a:ext>
            </a:extLst>
          </p:cNvPr>
          <p:cNvSpPr/>
          <p:nvPr/>
        </p:nvSpPr>
        <p:spPr>
          <a:xfrm>
            <a:off x="-40730" y="3430703"/>
            <a:ext cx="12239081" cy="34308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63000">
                <a:srgbClr val="114C71"/>
              </a:gs>
              <a:gs pos="30000">
                <a:srgbClr val="2AA3C0"/>
              </a:gs>
              <a:gs pos="100000">
                <a:srgbClr val="00206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58B4267D-E4B5-40F6-99A1-11EDD319D85E}"/>
              </a:ext>
            </a:extLst>
          </p:cNvPr>
          <p:cNvSpPr/>
          <p:nvPr/>
        </p:nvSpPr>
        <p:spPr>
          <a:xfrm>
            <a:off x="-589546" y="6027206"/>
            <a:ext cx="5472676" cy="1090162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8" name="Ellipszis 407">
            <a:extLst>
              <a:ext uri="{FF2B5EF4-FFF2-40B4-BE49-F238E27FC236}">
                <a16:creationId xmlns:a16="http://schemas.microsoft.com/office/drawing/2014/main" id="{A965619E-3E7A-4036-8A3F-9A87C25DF1DC}"/>
              </a:ext>
            </a:extLst>
          </p:cNvPr>
          <p:cNvSpPr/>
          <p:nvPr/>
        </p:nvSpPr>
        <p:spPr>
          <a:xfrm>
            <a:off x="3160961" y="5879317"/>
            <a:ext cx="5360883" cy="1444183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9" name="Ellipszis 408">
            <a:extLst>
              <a:ext uri="{FF2B5EF4-FFF2-40B4-BE49-F238E27FC236}">
                <a16:creationId xmlns:a16="http://schemas.microsoft.com/office/drawing/2014/main" id="{D411FDCC-8047-4A5F-A2E8-CA01A88F77CD}"/>
              </a:ext>
            </a:extLst>
          </p:cNvPr>
          <p:cNvSpPr/>
          <p:nvPr/>
        </p:nvSpPr>
        <p:spPr>
          <a:xfrm>
            <a:off x="7466330" y="6016954"/>
            <a:ext cx="5360883" cy="1153542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b="1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39CB73FE-923A-4F33-82FE-69DD3A8DC0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</a:blip>
          <a:srcRect b="26051"/>
          <a:stretch/>
        </p:blipFill>
        <p:spPr>
          <a:xfrm>
            <a:off x="8026946" y="119431"/>
            <a:ext cx="4171463" cy="3137034"/>
          </a:xfrm>
          <a:prstGeom prst="rect">
            <a:avLst/>
          </a:prstGeom>
        </p:spPr>
      </p:pic>
      <p:grpSp>
        <p:nvGrpSpPr>
          <p:cNvPr id="85" name="Csoportba foglalás 84"/>
          <p:cNvGrpSpPr/>
          <p:nvPr/>
        </p:nvGrpSpPr>
        <p:grpSpPr>
          <a:xfrm>
            <a:off x="-54120" y="-7533"/>
            <a:ext cx="2053731" cy="2089730"/>
            <a:chOff x="8993250" y="184504"/>
            <a:chExt cx="2053731" cy="2089730"/>
          </a:xfrm>
        </p:grpSpPr>
        <p:sp>
          <p:nvSpPr>
            <p:cNvPr id="63" name="Ellipszis 62">
              <a:extLst>
                <a:ext uri="{FF2B5EF4-FFF2-40B4-BE49-F238E27FC236}">
                  <a16:creationId xmlns:a16="http://schemas.microsoft.com/office/drawing/2014/main" id="{90CA20D6-895B-4701-81FF-E7F0D68CA4A7}"/>
                </a:ext>
              </a:extLst>
            </p:cNvPr>
            <p:cNvSpPr/>
            <p:nvPr/>
          </p:nvSpPr>
          <p:spPr>
            <a:xfrm>
              <a:off x="9660116" y="851369"/>
              <a:ext cx="720000" cy="72000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77" name="Csoportba foglalás 76"/>
            <p:cNvGrpSpPr/>
            <p:nvPr/>
          </p:nvGrpSpPr>
          <p:grpSpPr>
            <a:xfrm>
              <a:off x="8993251" y="184504"/>
              <a:ext cx="2053730" cy="2053730"/>
              <a:chOff x="8993251" y="184504"/>
              <a:chExt cx="2053730" cy="2053730"/>
            </a:xfrm>
          </p:grpSpPr>
          <p:grpSp>
            <p:nvGrpSpPr>
              <p:cNvPr id="73" name="Csoportba foglalás 72"/>
              <p:cNvGrpSpPr/>
              <p:nvPr/>
            </p:nvGrpSpPr>
            <p:grpSpPr>
              <a:xfrm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70" name="Téglalap 69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2" name="Téglalap 71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4" name="Csoportba foglalás 73"/>
              <p:cNvGrpSpPr/>
              <p:nvPr/>
            </p:nvGrpSpPr>
            <p:grpSpPr>
              <a:xfrm rot="16200000"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75" name="Téglalap 74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6" name="Téglalap 75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78" name="Csoportba foglalás 77"/>
            <p:cNvGrpSpPr/>
            <p:nvPr/>
          </p:nvGrpSpPr>
          <p:grpSpPr>
            <a:xfrm rot="2700000">
              <a:off x="8993250" y="220504"/>
              <a:ext cx="2053730" cy="2053730"/>
              <a:chOff x="8993251" y="184504"/>
              <a:chExt cx="2053730" cy="2053730"/>
            </a:xfrm>
          </p:grpSpPr>
          <p:grpSp>
            <p:nvGrpSpPr>
              <p:cNvPr id="79" name="Csoportba foglalás 78"/>
              <p:cNvGrpSpPr/>
              <p:nvPr/>
            </p:nvGrpSpPr>
            <p:grpSpPr>
              <a:xfrm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83" name="Téglalap 82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80" name="Csoportba foglalás 79"/>
              <p:cNvGrpSpPr/>
              <p:nvPr/>
            </p:nvGrpSpPr>
            <p:grpSpPr>
              <a:xfrm rot="16200000"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81" name="Téglalap 80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</p:grp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5ED0963E-EC50-4DA2-956A-37122659DB88}"/>
              </a:ext>
            </a:extLst>
          </p:cNvPr>
          <p:cNvGrpSpPr/>
          <p:nvPr/>
        </p:nvGrpSpPr>
        <p:grpSpPr>
          <a:xfrm>
            <a:off x="6748648" y="3201903"/>
            <a:ext cx="5465351" cy="1442210"/>
            <a:chOff x="6726649" y="2731068"/>
            <a:chExt cx="5465351" cy="1442210"/>
          </a:xfrm>
        </p:grpSpPr>
        <p:grpSp>
          <p:nvGrpSpPr>
            <p:cNvPr id="414" name="Csoportba foglalás 413"/>
            <p:cNvGrpSpPr/>
            <p:nvPr/>
          </p:nvGrpSpPr>
          <p:grpSpPr>
            <a:xfrm>
              <a:off x="6726650" y="2731068"/>
              <a:ext cx="5465350" cy="1442210"/>
              <a:chOff x="6791999" y="2729963"/>
              <a:chExt cx="5465350" cy="1442210"/>
            </a:xfrm>
          </p:grpSpPr>
          <p:sp>
            <p:nvSpPr>
              <p:cNvPr id="86" name="Egy oldalon két sarkán levágott téglalap 85"/>
              <p:cNvSpPr/>
              <p:nvPr/>
            </p:nvSpPr>
            <p:spPr>
              <a:xfrm rot="10800000">
                <a:off x="6791999" y="2732173"/>
                <a:ext cx="5465349" cy="14400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482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grpSp>
            <p:nvGrpSpPr>
              <p:cNvPr id="413" name="Csoportba foglalás 412"/>
              <p:cNvGrpSpPr/>
              <p:nvPr/>
            </p:nvGrpSpPr>
            <p:grpSpPr>
              <a:xfrm>
                <a:off x="6792000" y="2729963"/>
                <a:ext cx="5465349" cy="217044"/>
                <a:chOff x="6792000" y="2729963"/>
                <a:chExt cx="5465349" cy="217044"/>
              </a:xfrm>
            </p:grpSpPr>
            <p:grpSp>
              <p:nvGrpSpPr>
                <p:cNvPr id="403" name="Csoportba foglalás 402"/>
                <p:cNvGrpSpPr/>
                <p:nvPr/>
              </p:nvGrpSpPr>
              <p:grpSpPr>
                <a:xfrm>
                  <a:off x="11859967" y="2729963"/>
                  <a:ext cx="216000" cy="216000"/>
                  <a:chOff x="8590431" y="2113714"/>
                  <a:chExt cx="216000" cy="216000"/>
                </a:xfrm>
              </p:grpSpPr>
              <p:sp>
                <p:nvSpPr>
                  <p:cNvPr id="404" name="Téglalap 403"/>
                  <p:cNvSpPr/>
                  <p:nvPr/>
                </p:nvSpPr>
                <p:spPr>
                  <a:xfrm>
                    <a:off x="8590431" y="2113714"/>
                    <a:ext cx="216000" cy="216000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405" name="Téglalap 404"/>
                  <p:cNvSpPr/>
                  <p:nvPr/>
                </p:nvSpPr>
                <p:spPr>
                  <a:xfrm>
                    <a:off x="8626762" y="2150065"/>
                    <a:ext cx="144000" cy="144000"/>
                  </a:xfrm>
                  <a:prstGeom prst="rect">
                    <a:avLst/>
                  </a:prstGeom>
                  <a:solidFill>
                    <a:srgbClr val="99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 dirty="0"/>
                  </a:p>
                </p:txBody>
              </p:sp>
            </p:grpSp>
            <p:grpSp>
              <p:nvGrpSpPr>
                <p:cNvPr id="412" name="Csoportba foglalás 411"/>
                <p:cNvGrpSpPr/>
                <p:nvPr/>
              </p:nvGrpSpPr>
              <p:grpSpPr>
                <a:xfrm>
                  <a:off x="6792000" y="2729963"/>
                  <a:ext cx="5465349" cy="217044"/>
                  <a:chOff x="6792000" y="2729963"/>
                  <a:chExt cx="5465349" cy="217044"/>
                </a:xfrm>
              </p:grpSpPr>
              <p:grpSp>
                <p:nvGrpSpPr>
                  <p:cNvPr id="278" name="Csoportba foglalás 277"/>
                  <p:cNvGrpSpPr/>
                  <p:nvPr/>
                </p:nvGrpSpPr>
                <p:grpSpPr>
                  <a:xfrm>
                    <a:off x="6792000" y="2729963"/>
                    <a:ext cx="759239" cy="216824"/>
                    <a:chOff x="6792000" y="2729963"/>
                    <a:chExt cx="759239" cy="216824"/>
                  </a:xfrm>
                </p:grpSpPr>
                <p:grpSp>
                  <p:nvGrpSpPr>
                    <p:cNvPr id="196" name="Csoportba foglalás 195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190" name="Téglalap 189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191" name="Téglalap 190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197" name="Csoportba foglalás 196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198" name="Téglalap 197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199" name="Téglalap 198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00" name="Csoportba foglalás 199"/>
                    <p:cNvGrpSpPr/>
                    <p:nvPr/>
                  </p:nvGrpSpPr>
                  <p:grpSpPr>
                    <a:xfrm>
                      <a:off x="7154908" y="2730787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01" name="Téglalap 200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02" name="Téglalap 201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75" name="Csoportba foglalás 274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76" name="Téglalap 275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77" name="Téglalap 276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279" name="Csoportba foglalás 278"/>
                  <p:cNvGrpSpPr/>
                  <p:nvPr/>
                </p:nvGrpSpPr>
                <p:grpSpPr>
                  <a:xfrm>
                    <a:off x="7518478" y="2729963"/>
                    <a:ext cx="759239" cy="216824"/>
                    <a:chOff x="6792000" y="2729963"/>
                    <a:chExt cx="759239" cy="216824"/>
                  </a:xfrm>
                </p:grpSpPr>
                <p:grpSp>
                  <p:nvGrpSpPr>
                    <p:cNvPr id="280" name="Csoportba foglalás 279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90" name="Téglalap 289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91" name="Téglalap 290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1" name="Csoportba foglalás 280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8" name="Téglalap 287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9" name="Téglalap 288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2" name="Csoportba foglalás 281"/>
                    <p:cNvGrpSpPr/>
                    <p:nvPr/>
                  </p:nvGrpSpPr>
                  <p:grpSpPr>
                    <a:xfrm>
                      <a:off x="7154908" y="2730787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6" name="Téglalap 285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7" name="Téglalap 286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3" name="Csoportba foglalás 282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4" name="Téglalap 283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5" name="Téglalap 284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292" name="Csoportba foglalás 291"/>
                  <p:cNvGrpSpPr/>
                  <p:nvPr/>
                </p:nvGrpSpPr>
                <p:grpSpPr>
                  <a:xfrm>
                    <a:off x="8241386" y="2730375"/>
                    <a:ext cx="759239" cy="216412"/>
                    <a:chOff x="6792000" y="2729963"/>
                    <a:chExt cx="759239" cy="216412"/>
                  </a:xfrm>
                </p:grpSpPr>
                <p:grpSp>
                  <p:nvGrpSpPr>
                    <p:cNvPr id="293" name="Csoportba foglalás 292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303" name="Téglalap 302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4" name="Téglalap 303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4" name="Csoportba foglalás 293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301" name="Téglalap 300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2" name="Téglalap 301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5" name="Csoportba foglalás 294"/>
                    <p:cNvGrpSpPr/>
                    <p:nvPr/>
                  </p:nvGrpSpPr>
                  <p:grpSpPr>
                    <a:xfrm>
                      <a:off x="7148173" y="2730375"/>
                      <a:ext cx="216000" cy="216000"/>
                      <a:chOff x="8583696" y="2113302"/>
                      <a:chExt cx="216000" cy="216000"/>
                    </a:xfrm>
                  </p:grpSpPr>
                  <p:sp>
                    <p:nvSpPr>
                      <p:cNvPr id="299" name="Téglalap 298"/>
                      <p:cNvSpPr/>
                      <p:nvPr/>
                    </p:nvSpPr>
                    <p:spPr>
                      <a:xfrm>
                        <a:off x="8583696" y="2113302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0" name="Téglalap 299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6" name="Csoportba foglalás 295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97" name="Téglalap 296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98" name="Téglalap 297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344" name="Csoportba foglalás 343"/>
                  <p:cNvGrpSpPr/>
                  <p:nvPr/>
                </p:nvGrpSpPr>
                <p:grpSpPr>
                  <a:xfrm>
                    <a:off x="8965617" y="2730581"/>
                    <a:ext cx="1482147" cy="216412"/>
                    <a:chOff x="8965617" y="2730581"/>
                    <a:chExt cx="1482147" cy="216412"/>
                  </a:xfrm>
                </p:grpSpPr>
                <p:grpSp>
                  <p:nvGrpSpPr>
                    <p:cNvPr id="305" name="Csoportba foglalás 304"/>
                    <p:cNvGrpSpPr/>
                    <p:nvPr/>
                  </p:nvGrpSpPr>
                  <p:grpSpPr>
                    <a:xfrm>
                      <a:off x="8965617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06" name="Csoportba foglalás 305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6" name="Téglalap 315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7" name="Téglalap 316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7" name="Csoportba foglalás 306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4" name="Téglalap 313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5" name="Téglalap 314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8" name="Csoportba foglalás 307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12" name="Téglalap 311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3" name="Téglalap 312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9" name="Csoportba foglalás 308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0" name="Téglalap 309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1" name="Téglalap 310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  <p:grpSp>
                  <p:nvGrpSpPr>
                    <p:cNvPr id="331" name="Csoportba foglalás 330"/>
                    <p:cNvGrpSpPr/>
                    <p:nvPr/>
                  </p:nvGrpSpPr>
                  <p:grpSpPr>
                    <a:xfrm>
                      <a:off x="9688525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32" name="Csoportba foglalás 331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42" name="Téglalap 341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43" name="Téglalap 342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3" name="Csoportba foglalás 332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40" name="Téglalap 339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41" name="Téglalap 340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4" name="Csoportba foglalás 333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38" name="Téglalap 337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39" name="Téglalap 338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5" name="Csoportba foglalás 334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36" name="Téglalap 335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37" name="Téglalap 336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</p:grpSp>
              <p:grpSp>
                <p:nvGrpSpPr>
                  <p:cNvPr id="372" name="Csoportba foglalás 371"/>
                  <p:cNvGrpSpPr/>
                  <p:nvPr/>
                </p:nvGrpSpPr>
                <p:grpSpPr>
                  <a:xfrm>
                    <a:off x="10412756" y="2730595"/>
                    <a:ext cx="1482147" cy="216412"/>
                    <a:chOff x="8965617" y="2730581"/>
                    <a:chExt cx="1482147" cy="216412"/>
                  </a:xfrm>
                </p:grpSpPr>
                <p:grpSp>
                  <p:nvGrpSpPr>
                    <p:cNvPr id="373" name="Csoportba foglalás 372"/>
                    <p:cNvGrpSpPr/>
                    <p:nvPr/>
                  </p:nvGrpSpPr>
                  <p:grpSpPr>
                    <a:xfrm>
                      <a:off x="8965617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87" name="Csoportba foglalás 386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7" name="Téglalap 396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8" name="Téglalap 397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88" name="Csoportba foglalás 387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5" name="Téglalap 394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6" name="Téglalap 395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89" name="Csoportba foglalás 388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93" name="Téglalap 392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4" name="Téglalap 393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90" name="Csoportba foglalás 389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1" name="Téglalap 390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2" name="Téglalap 391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  <p:grpSp>
                  <p:nvGrpSpPr>
                    <p:cNvPr id="374" name="Csoportba foglalás 373"/>
                    <p:cNvGrpSpPr/>
                    <p:nvPr/>
                  </p:nvGrpSpPr>
                  <p:grpSpPr>
                    <a:xfrm>
                      <a:off x="9688525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75" name="Csoportba foglalás 374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85" name="Téglalap 384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6" name="Téglalap 385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6" name="Csoportba foglalás 375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83" name="Téglalap 382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4" name="Téglalap 383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7" name="Csoportba foglalás 376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81" name="Téglalap 380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2" name="Téglalap 381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8" name="Csoportba foglalás 377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79" name="Téglalap 378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0" name="Téglalap 379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</p:grpSp>
              <p:grpSp>
                <p:nvGrpSpPr>
                  <p:cNvPr id="402" name="Csoportba foglalás 401"/>
                  <p:cNvGrpSpPr/>
                  <p:nvPr/>
                </p:nvGrpSpPr>
                <p:grpSpPr>
                  <a:xfrm>
                    <a:off x="12041349" y="2729963"/>
                    <a:ext cx="216000" cy="216000"/>
                    <a:chOff x="8590431" y="2113714"/>
                    <a:chExt cx="216000" cy="216000"/>
                  </a:xfrm>
                </p:grpSpPr>
                <p:sp>
                  <p:nvSpPr>
                    <p:cNvPr id="406" name="Téglalap 405"/>
                    <p:cNvSpPr/>
                    <p:nvPr/>
                  </p:nvSpPr>
                  <p:spPr>
                    <a:xfrm>
                      <a:off x="8590431" y="2113714"/>
                      <a:ext cx="216000" cy="216000"/>
                    </a:xfrm>
                    <a:prstGeom prst="rect">
                      <a:avLst/>
                    </a:prstGeom>
                    <a:solidFill>
                      <a:srgbClr val="6633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hu-HU"/>
                    </a:p>
                  </p:txBody>
                </p:sp>
                <p:sp>
                  <p:nvSpPr>
                    <p:cNvPr id="407" name="Téglalap 406"/>
                    <p:cNvSpPr/>
                    <p:nvPr/>
                  </p:nvSpPr>
                  <p:spPr>
                    <a:xfrm>
                      <a:off x="8626762" y="2150065"/>
                      <a:ext cx="144000" cy="144000"/>
                    </a:xfrm>
                    <a:prstGeom prst="rect">
                      <a:avLst/>
                    </a:prstGeom>
                    <a:solidFill>
                      <a:srgbClr val="99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hu-HU" dirty="0"/>
                    </a:p>
                  </p:txBody>
                </p:sp>
              </p:grpSp>
            </p:grpSp>
          </p:grpSp>
        </p:grpSp>
        <p:cxnSp>
          <p:nvCxnSpPr>
            <p:cNvPr id="25" name="Egyenes összekötő 24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8196" y="302965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Egyenes összekötő 415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49" y="325667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Egyenes összekötő 416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651" y="3483690"/>
              <a:ext cx="5249349" cy="212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Egyenes összekötő 417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8196" y="314316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Egyenes összekötő 418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49" y="337018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Egyenes összekötő 419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6906982" y="3592376"/>
              <a:ext cx="5103636" cy="10482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Egyenes összekötő 421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016105" y="3709418"/>
              <a:ext cx="4886513" cy="1759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Egyenes összekötő 423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124105" y="3833574"/>
              <a:ext cx="4669780" cy="1189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Egyenes összekötő 425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229928" y="3941323"/>
              <a:ext cx="4419957" cy="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Egyenes összekötő 427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338408" y="4047880"/>
              <a:ext cx="4210198" cy="11198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Kép 11">
            <a:extLst>
              <a:ext uri="{FF2B5EF4-FFF2-40B4-BE49-F238E27FC236}">
                <a16:creationId xmlns:a16="http://schemas.microsoft.com/office/drawing/2014/main" id="{A3729668-4520-4998-8968-A84E713ECC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7167" r="90667">
                        <a14:foregroundMark x1="90667" y1="43966" x2="89833" y2="45517"/>
                        <a14:foregroundMark x1="9000" y1="77241" x2="13500" y2="80862"/>
                        <a14:foregroundMark x1="7167" y1="82759" x2="11833" y2="794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434" y="1543412"/>
            <a:ext cx="3724138" cy="3600000"/>
          </a:xfrm>
          <a:prstGeom prst="rect">
            <a:avLst/>
          </a:prstGeom>
        </p:spPr>
      </p:pic>
      <p:pic>
        <p:nvPicPr>
          <p:cNvPr id="224" name="Kép 223">
            <a:extLst>
              <a:ext uri="{FF2B5EF4-FFF2-40B4-BE49-F238E27FC236}">
                <a16:creationId xmlns:a16="http://schemas.microsoft.com/office/drawing/2014/main" id="{9AC370FC-249D-4490-AD3C-3EB11CDF3D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406" r="67799"/>
          <a:stretch/>
        </p:blipFill>
        <p:spPr>
          <a:xfrm>
            <a:off x="958951" y="4858840"/>
            <a:ext cx="2030352" cy="1989864"/>
          </a:xfrm>
          <a:prstGeom prst="rect">
            <a:avLst/>
          </a:prstGeom>
        </p:spPr>
      </p:pic>
      <p:grpSp>
        <p:nvGrpSpPr>
          <p:cNvPr id="192" name="Csoportba foglalás 191">
            <a:extLst>
              <a:ext uri="{FF2B5EF4-FFF2-40B4-BE49-F238E27FC236}">
                <a16:creationId xmlns:a16="http://schemas.microsoft.com/office/drawing/2014/main" id="{4B5A6DFF-7EC9-4657-9295-5C829D1DB927}"/>
              </a:ext>
            </a:extLst>
          </p:cNvPr>
          <p:cNvGrpSpPr/>
          <p:nvPr/>
        </p:nvGrpSpPr>
        <p:grpSpPr>
          <a:xfrm>
            <a:off x="829303" y="4670751"/>
            <a:ext cx="2160000" cy="2160000"/>
            <a:chOff x="4554875" y="1880860"/>
            <a:chExt cx="3391481" cy="3399892"/>
          </a:xfrm>
        </p:grpSpPr>
        <p:grpSp>
          <p:nvGrpSpPr>
            <p:cNvPr id="193" name="Csoportba foglalás 192">
              <a:extLst>
                <a:ext uri="{FF2B5EF4-FFF2-40B4-BE49-F238E27FC236}">
                  <a16:creationId xmlns:a16="http://schemas.microsoft.com/office/drawing/2014/main" id="{C596C1F8-82EA-470D-A0A4-012D891C03EB}"/>
                </a:ext>
              </a:extLst>
            </p:cNvPr>
            <p:cNvGrpSpPr/>
            <p:nvPr/>
          </p:nvGrpSpPr>
          <p:grpSpPr>
            <a:xfrm rot="2700000">
              <a:off x="4554875" y="1880860"/>
              <a:ext cx="3391480" cy="3391480"/>
              <a:chOff x="4554876" y="1889272"/>
              <a:chExt cx="3391480" cy="3391480"/>
            </a:xfrm>
          </p:grpSpPr>
          <p:grpSp>
            <p:nvGrpSpPr>
              <p:cNvPr id="215" name="Csoportba foglalás 214">
                <a:extLst>
                  <a:ext uri="{FF2B5EF4-FFF2-40B4-BE49-F238E27FC236}">
                    <a16:creationId xmlns:a16="http://schemas.microsoft.com/office/drawing/2014/main" id="{7E76F3C5-D75C-4786-A812-FE9EFE382B75}"/>
                  </a:ext>
                </a:extLst>
              </p:cNvPr>
              <p:cNvGrpSpPr/>
              <p:nvPr/>
            </p:nvGrpSpPr>
            <p:grpSpPr>
              <a:xfrm>
                <a:off x="6135253" y="1889272"/>
                <a:ext cx="224413" cy="3391480"/>
                <a:chOff x="6135253" y="1889272"/>
                <a:chExt cx="224413" cy="3391480"/>
              </a:xfrm>
            </p:grpSpPr>
            <p:sp>
              <p:nvSpPr>
                <p:cNvPr id="220" name="Téglalap 219">
                  <a:extLst>
                    <a:ext uri="{FF2B5EF4-FFF2-40B4-BE49-F238E27FC236}">
                      <a16:creationId xmlns:a16="http://schemas.microsoft.com/office/drawing/2014/main" id="{E5E88BDC-5A9F-4BF0-88EE-D36B952EE3B1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1" name="Ellipszis 220">
                  <a:extLst>
                    <a:ext uri="{FF2B5EF4-FFF2-40B4-BE49-F238E27FC236}">
                      <a16:creationId xmlns:a16="http://schemas.microsoft.com/office/drawing/2014/main" id="{F9463EE7-E721-4AB5-8468-D0F57292E052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2" name="Ellipszis 221">
                  <a:extLst>
                    <a:ext uri="{FF2B5EF4-FFF2-40B4-BE49-F238E27FC236}">
                      <a16:creationId xmlns:a16="http://schemas.microsoft.com/office/drawing/2014/main" id="{8C905C64-45BA-4850-8A3B-7AE617DAB8AD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216" name="Csoportba foglalás 215">
                <a:extLst>
                  <a:ext uri="{FF2B5EF4-FFF2-40B4-BE49-F238E27FC236}">
                    <a16:creationId xmlns:a16="http://schemas.microsoft.com/office/drawing/2014/main" id="{2B8A07EF-40E2-4477-8EF1-64D017C9606E}"/>
                  </a:ext>
                </a:extLst>
              </p:cNvPr>
              <p:cNvGrpSpPr/>
              <p:nvPr/>
            </p:nvGrpSpPr>
            <p:grpSpPr>
              <a:xfrm rot="16200000">
                <a:off x="6138409" y="1882910"/>
                <a:ext cx="224413" cy="3391480"/>
                <a:chOff x="6135253" y="1889272"/>
                <a:chExt cx="224413" cy="3391480"/>
              </a:xfrm>
            </p:grpSpPr>
            <p:sp>
              <p:nvSpPr>
                <p:cNvPr id="217" name="Téglalap 216">
                  <a:extLst>
                    <a:ext uri="{FF2B5EF4-FFF2-40B4-BE49-F238E27FC236}">
                      <a16:creationId xmlns:a16="http://schemas.microsoft.com/office/drawing/2014/main" id="{9582F871-88BB-4B6F-817F-4813D25672E3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8" name="Ellipszis 217">
                  <a:extLst>
                    <a:ext uri="{FF2B5EF4-FFF2-40B4-BE49-F238E27FC236}">
                      <a16:creationId xmlns:a16="http://schemas.microsoft.com/office/drawing/2014/main" id="{71600F24-507E-42B2-BB55-F2FC7C4D75CE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9" name="Ellipszis 218">
                  <a:extLst>
                    <a:ext uri="{FF2B5EF4-FFF2-40B4-BE49-F238E27FC236}">
                      <a16:creationId xmlns:a16="http://schemas.microsoft.com/office/drawing/2014/main" id="{16567D86-7D1F-48DE-AC28-CB8E9AC9EB77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194" name="Csoportba foglalás 193">
              <a:extLst>
                <a:ext uri="{FF2B5EF4-FFF2-40B4-BE49-F238E27FC236}">
                  <a16:creationId xmlns:a16="http://schemas.microsoft.com/office/drawing/2014/main" id="{D21AD4EF-FBE9-4D16-BC60-EEC3CA4D8E61}"/>
                </a:ext>
              </a:extLst>
            </p:cNvPr>
            <p:cNvGrpSpPr/>
            <p:nvPr/>
          </p:nvGrpSpPr>
          <p:grpSpPr>
            <a:xfrm>
              <a:off x="4554876" y="1889272"/>
              <a:ext cx="3391480" cy="3391480"/>
              <a:chOff x="4554876" y="1889272"/>
              <a:chExt cx="3391480" cy="3391480"/>
            </a:xfrm>
          </p:grpSpPr>
          <p:grpSp>
            <p:nvGrpSpPr>
              <p:cNvPr id="195" name="Csoportba foglalás 194">
                <a:extLst>
                  <a:ext uri="{FF2B5EF4-FFF2-40B4-BE49-F238E27FC236}">
                    <a16:creationId xmlns:a16="http://schemas.microsoft.com/office/drawing/2014/main" id="{C1EAA6EC-1B3D-44DF-90FB-61C650756991}"/>
                  </a:ext>
                </a:extLst>
              </p:cNvPr>
              <p:cNvGrpSpPr/>
              <p:nvPr/>
            </p:nvGrpSpPr>
            <p:grpSpPr>
              <a:xfrm>
                <a:off x="4554876" y="1889272"/>
                <a:ext cx="3391480" cy="3391480"/>
                <a:chOff x="4554876" y="1889272"/>
                <a:chExt cx="3391480" cy="3391480"/>
              </a:xfrm>
            </p:grpSpPr>
            <p:grpSp>
              <p:nvGrpSpPr>
                <p:cNvPr id="207" name="Csoportba foglalás 206">
                  <a:extLst>
                    <a:ext uri="{FF2B5EF4-FFF2-40B4-BE49-F238E27FC236}">
                      <a16:creationId xmlns:a16="http://schemas.microsoft.com/office/drawing/2014/main" id="{606E2469-D269-40D7-823B-25A5413199DF}"/>
                    </a:ext>
                  </a:extLst>
                </p:cNvPr>
                <p:cNvGrpSpPr/>
                <p:nvPr/>
              </p:nvGrpSpPr>
              <p:grpSpPr>
                <a:xfrm>
                  <a:off x="6135253" y="1889272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212" name="Téglalap 211">
                    <a:extLst>
                      <a:ext uri="{FF2B5EF4-FFF2-40B4-BE49-F238E27FC236}">
                        <a16:creationId xmlns:a16="http://schemas.microsoft.com/office/drawing/2014/main" id="{FA439FA1-7FE0-4637-85A8-891DFD55E7BB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3" name="Ellipszis 212">
                    <a:extLst>
                      <a:ext uri="{FF2B5EF4-FFF2-40B4-BE49-F238E27FC236}">
                        <a16:creationId xmlns:a16="http://schemas.microsoft.com/office/drawing/2014/main" id="{66623435-F324-4751-9FC6-B0A6AFCDC84D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4" name="Ellipszis 213">
                    <a:extLst>
                      <a:ext uri="{FF2B5EF4-FFF2-40B4-BE49-F238E27FC236}">
                        <a16:creationId xmlns:a16="http://schemas.microsoft.com/office/drawing/2014/main" id="{EDB865D6-9664-484A-A9DC-8DE788DD128C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  <p:grpSp>
              <p:nvGrpSpPr>
                <p:cNvPr id="208" name="Csoportba foglalás 207">
                  <a:extLst>
                    <a:ext uri="{FF2B5EF4-FFF2-40B4-BE49-F238E27FC236}">
                      <a16:creationId xmlns:a16="http://schemas.microsoft.com/office/drawing/2014/main" id="{CFA43FA3-B889-4448-8BD4-98A945F778F8}"/>
                    </a:ext>
                  </a:extLst>
                </p:cNvPr>
                <p:cNvGrpSpPr/>
                <p:nvPr/>
              </p:nvGrpSpPr>
              <p:grpSpPr>
                <a:xfrm rot="16200000">
                  <a:off x="6138409" y="1882910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209" name="Téglalap 208">
                    <a:extLst>
                      <a:ext uri="{FF2B5EF4-FFF2-40B4-BE49-F238E27FC236}">
                        <a16:creationId xmlns:a16="http://schemas.microsoft.com/office/drawing/2014/main" id="{F57CF9AF-B521-4368-BE3F-5582DB588A7E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0" name="Ellipszis 209">
                    <a:extLst>
                      <a:ext uri="{FF2B5EF4-FFF2-40B4-BE49-F238E27FC236}">
                        <a16:creationId xmlns:a16="http://schemas.microsoft.com/office/drawing/2014/main" id="{652BE7D9-2552-40A2-A064-8688AD1CF71B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1" name="Ellipszis 210">
                    <a:extLst>
                      <a:ext uri="{FF2B5EF4-FFF2-40B4-BE49-F238E27FC236}">
                        <a16:creationId xmlns:a16="http://schemas.microsoft.com/office/drawing/2014/main" id="{0557246E-B914-499D-90BB-754DAF972854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</p:grpSp>
          <p:sp>
            <p:nvSpPr>
              <p:cNvPr id="203" name="Kör: üres 202">
                <a:extLst>
                  <a:ext uri="{FF2B5EF4-FFF2-40B4-BE49-F238E27FC236}">
                    <a16:creationId xmlns:a16="http://schemas.microsoft.com/office/drawing/2014/main" id="{BD4F4152-039D-4190-A397-9678EFC6AA07}"/>
                  </a:ext>
                </a:extLst>
              </p:cNvPr>
              <p:cNvSpPr/>
              <p:nvPr/>
            </p:nvSpPr>
            <p:spPr>
              <a:xfrm>
                <a:off x="5170615" y="2498651"/>
                <a:ext cx="2160000" cy="2160000"/>
              </a:xfrm>
              <a:prstGeom prst="donut">
                <a:avLst>
                  <a:gd name="adj" fmla="val 9879"/>
                </a:avLst>
              </a:prstGeom>
              <a:solidFill>
                <a:srgbClr val="4824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Ellipszis 203">
                <a:extLst>
                  <a:ext uri="{FF2B5EF4-FFF2-40B4-BE49-F238E27FC236}">
                    <a16:creationId xmlns:a16="http://schemas.microsoft.com/office/drawing/2014/main" id="{EC092C45-43F8-41DD-A34D-5C57868B61F7}"/>
                  </a:ext>
                </a:extLst>
              </p:cNvPr>
              <p:cNvSpPr/>
              <p:nvPr/>
            </p:nvSpPr>
            <p:spPr>
              <a:xfrm>
                <a:off x="5980615" y="3296155"/>
                <a:ext cx="540000" cy="54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5" name="Ellipszis 204">
                <a:extLst>
                  <a:ext uri="{FF2B5EF4-FFF2-40B4-BE49-F238E27FC236}">
                    <a16:creationId xmlns:a16="http://schemas.microsoft.com/office/drawing/2014/main" id="{87FAB664-C7ED-4016-9BBF-7FDBDABB734C}"/>
                  </a:ext>
                </a:extLst>
              </p:cNvPr>
              <p:cNvSpPr/>
              <p:nvPr/>
            </p:nvSpPr>
            <p:spPr>
              <a:xfrm>
                <a:off x="6064255" y="3386155"/>
                <a:ext cx="360000" cy="360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6" name="Ellipszis 205">
                <a:extLst>
                  <a:ext uri="{FF2B5EF4-FFF2-40B4-BE49-F238E27FC236}">
                    <a16:creationId xmlns:a16="http://schemas.microsoft.com/office/drawing/2014/main" id="{7D80D394-42C3-4AAC-BBEB-7F6FA6716AD9}"/>
                  </a:ext>
                </a:extLst>
              </p:cNvPr>
              <p:cNvSpPr/>
              <p:nvPr/>
            </p:nvSpPr>
            <p:spPr>
              <a:xfrm>
                <a:off x="6154255" y="3469932"/>
                <a:ext cx="180000" cy="18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</p:grpSp>
      <p:pic>
        <p:nvPicPr>
          <p:cNvPr id="223" name="Kép 222">
            <a:extLst>
              <a:ext uri="{FF2B5EF4-FFF2-40B4-BE49-F238E27FC236}">
                <a16:creationId xmlns:a16="http://schemas.microsoft.com/office/drawing/2014/main" id="{B209053C-03D6-415A-AAA7-E4DD73E048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41875" y1="19167" x2="50859" y2="10972"/>
                        <a14:foregroundMark x1="61172" y1="18889" x2="70547" y2="30972"/>
                        <a14:foregroundMark x1="71719" y1="30139" x2="81484" y2="24167"/>
                        <a14:foregroundMark x1="39063" y1="28194" x2="38203" y2="35694"/>
                        <a14:foregroundMark x1="37188" y1="33194" x2="38828" y2="36944"/>
                        <a14:foregroundMark x1="36953" y1="33472" x2="38438" y2="37361"/>
                        <a14:foregroundMark x1="40938" y1="51111" x2="41953" y2="46528"/>
                        <a14:backgroundMark x1="35156" y1="39861" x2="37031" y2="71250"/>
                        <a14:backgroundMark x1="50313" y1="78194" x2="52266" y2="81111"/>
                        <a14:backgroundMark x1="37813" y1="35556" x2="37813" y2="35556"/>
                        <a14:backgroundMark x1="36797" y1="33333" x2="38203" y2="370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78854" y="3716112"/>
            <a:ext cx="2900084" cy="1631298"/>
          </a:xfrm>
          <a:prstGeom prst="rect">
            <a:avLst/>
          </a:prstGeom>
        </p:spPr>
      </p:pic>
      <p:pic>
        <p:nvPicPr>
          <p:cNvPr id="225" name="Kép 224">
            <a:extLst>
              <a:ext uri="{FF2B5EF4-FFF2-40B4-BE49-F238E27FC236}">
                <a16:creationId xmlns:a16="http://schemas.microsoft.com/office/drawing/2014/main" id="{AF47D5E1-FFC7-4EA6-AAFF-6965345A3D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406" r="67799"/>
          <a:stretch/>
        </p:blipFill>
        <p:spPr>
          <a:xfrm>
            <a:off x="-257353" y="4415377"/>
            <a:ext cx="2496688" cy="2446901"/>
          </a:xfrm>
          <a:prstGeom prst="rect">
            <a:avLst/>
          </a:prstGeom>
        </p:spPr>
      </p:pic>
      <p:grpSp>
        <p:nvGrpSpPr>
          <p:cNvPr id="244" name="Csoportba foglalás 243">
            <a:extLst>
              <a:ext uri="{FF2B5EF4-FFF2-40B4-BE49-F238E27FC236}">
                <a16:creationId xmlns:a16="http://schemas.microsoft.com/office/drawing/2014/main" id="{8012B025-9740-4B67-8EC8-AD327FE4EB24}"/>
              </a:ext>
            </a:extLst>
          </p:cNvPr>
          <p:cNvGrpSpPr>
            <a:grpSpLocks noChangeAspect="1"/>
          </p:cNvGrpSpPr>
          <p:nvPr/>
        </p:nvGrpSpPr>
        <p:grpSpPr>
          <a:xfrm>
            <a:off x="8221902" y="5019297"/>
            <a:ext cx="2276772" cy="1476752"/>
            <a:chOff x="6639849" y="679268"/>
            <a:chExt cx="2520000" cy="1634514"/>
          </a:xfrm>
        </p:grpSpPr>
        <p:sp>
          <p:nvSpPr>
            <p:cNvPr id="245" name="Téglalap: felső két sarkán lekerekítve 244">
              <a:extLst>
                <a:ext uri="{FF2B5EF4-FFF2-40B4-BE49-F238E27FC236}">
                  <a16:creationId xmlns:a16="http://schemas.microsoft.com/office/drawing/2014/main" id="{FC7C2F32-DE98-4040-818D-B574A1229DD7}"/>
                </a:ext>
              </a:extLst>
            </p:cNvPr>
            <p:cNvSpPr/>
            <p:nvPr/>
          </p:nvSpPr>
          <p:spPr>
            <a:xfrm>
              <a:off x="6639849" y="679268"/>
              <a:ext cx="2520000" cy="540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6" name="Téglalap: felső két sarkán lekerekítve 245">
              <a:extLst>
                <a:ext uri="{FF2B5EF4-FFF2-40B4-BE49-F238E27FC236}">
                  <a16:creationId xmlns:a16="http://schemas.microsoft.com/office/drawing/2014/main" id="{FE6E21AF-21C0-4769-8A92-3311551EFF75}"/>
                </a:ext>
              </a:extLst>
            </p:cNvPr>
            <p:cNvSpPr/>
            <p:nvPr/>
          </p:nvSpPr>
          <p:spPr>
            <a:xfrm>
              <a:off x="6819849" y="679268"/>
              <a:ext cx="2159999" cy="5400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7" name="Téglalap 246">
              <a:extLst>
                <a:ext uri="{FF2B5EF4-FFF2-40B4-BE49-F238E27FC236}">
                  <a16:creationId xmlns:a16="http://schemas.microsoft.com/office/drawing/2014/main" id="{96BD2A97-ED23-4D81-9351-4A52817E9DAB}"/>
                </a:ext>
              </a:extLst>
            </p:cNvPr>
            <p:cNvSpPr/>
            <p:nvPr/>
          </p:nvSpPr>
          <p:spPr>
            <a:xfrm>
              <a:off x="6639849" y="1219269"/>
              <a:ext cx="2520000" cy="108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8" name="Téglalap 247">
              <a:extLst>
                <a:ext uri="{FF2B5EF4-FFF2-40B4-BE49-F238E27FC236}">
                  <a16:creationId xmlns:a16="http://schemas.microsoft.com/office/drawing/2014/main" id="{2D501C30-EB57-40D7-8982-E7D2D7C4337B}"/>
                </a:ext>
              </a:extLst>
            </p:cNvPr>
            <p:cNvSpPr/>
            <p:nvPr/>
          </p:nvSpPr>
          <p:spPr>
            <a:xfrm>
              <a:off x="6819849" y="1219269"/>
              <a:ext cx="2160000" cy="1080000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  <a:p>
              <a:pPr algn="ctr"/>
              <a:r>
                <a:rPr lang="hu-HU" sz="2000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ivaldi" panose="03020602050506090804" pitchFamily="66" charset="0"/>
                </a:rPr>
                <a:t>Kincsesláda</a:t>
              </a:r>
            </a:p>
          </p:txBody>
        </p:sp>
        <p:sp>
          <p:nvSpPr>
            <p:cNvPr id="249" name="Téglalap 248">
              <a:extLst>
                <a:ext uri="{FF2B5EF4-FFF2-40B4-BE49-F238E27FC236}">
                  <a16:creationId xmlns:a16="http://schemas.microsoft.com/office/drawing/2014/main" id="{C7E99114-4E2A-4B53-8608-966426E488EA}"/>
                </a:ext>
              </a:extLst>
            </p:cNvPr>
            <p:cNvSpPr/>
            <p:nvPr/>
          </p:nvSpPr>
          <p:spPr>
            <a:xfrm>
              <a:off x="6819849" y="1149350"/>
              <a:ext cx="2336800" cy="177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0" name="Téglalap 249">
              <a:extLst>
                <a:ext uri="{FF2B5EF4-FFF2-40B4-BE49-F238E27FC236}">
                  <a16:creationId xmlns:a16="http://schemas.microsoft.com/office/drawing/2014/main" id="{2477A6CA-8530-4CE7-9AC2-ECF649A2C0A7}"/>
                </a:ext>
              </a:extLst>
            </p:cNvPr>
            <p:cNvSpPr/>
            <p:nvPr/>
          </p:nvSpPr>
          <p:spPr>
            <a:xfrm rot="5400000">
              <a:off x="7480656" y="1036760"/>
              <a:ext cx="838385" cy="123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1" name="Kör: üres 250">
              <a:extLst>
                <a:ext uri="{FF2B5EF4-FFF2-40B4-BE49-F238E27FC236}">
                  <a16:creationId xmlns:a16="http://schemas.microsoft.com/office/drawing/2014/main" id="{BFECDC18-77D8-4651-BDD0-47043A13E958}"/>
                </a:ext>
              </a:extLst>
            </p:cNvPr>
            <p:cNvSpPr/>
            <p:nvPr/>
          </p:nvSpPr>
          <p:spPr>
            <a:xfrm>
              <a:off x="7801423" y="1319342"/>
              <a:ext cx="196850" cy="270000"/>
            </a:xfrm>
            <a:prstGeom prst="donut">
              <a:avLst>
                <a:gd name="adj" fmla="val 23624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252" name="Folyamatábra: Késleltetés 251">
              <a:extLst>
                <a:ext uri="{FF2B5EF4-FFF2-40B4-BE49-F238E27FC236}">
                  <a16:creationId xmlns:a16="http://schemas.microsoft.com/office/drawing/2014/main" id="{F11884EE-3910-43FF-B289-1A77A3CF7C81}"/>
                </a:ext>
              </a:extLst>
            </p:cNvPr>
            <p:cNvSpPr/>
            <p:nvPr/>
          </p:nvSpPr>
          <p:spPr>
            <a:xfrm rot="5400000">
              <a:off x="7781610" y="1450882"/>
              <a:ext cx="236476" cy="259716"/>
            </a:xfrm>
            <a:prstGeom prst="flowChartDelay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3" name="Ellipszis 252">
              <a:extLst>
                <a:ext uri="{FF2B5EF4-FFF2-40B4-BE49-F238E27FC236}">
                  <a16:creationId xmlns:a16="http://schemas.microsoft.com/office/drawing/2014/main" id="{457CCB39-5CCC-4022-83EC-4D51928693EB}"/>
                </a:ext>
              </a:extLst>
            </p:cNvPr>
            <p:cNvSpPr/>
            <p:nvPr/>
          </p:nvSpPr>
          <p:spPr>
            <a:xfrm>
              <a:off x="7869112" y="1505446"/>
              <a:ext cx="59037" cy="615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4" name="Háromszög 253">
              <a:extLst>
                <a:ext uri="{FF2B5EF4-FFF2-40B4-BE49-F238E27FC236}">
                  <a16:creationId xmlns:a16="http://schemas.microsoft.com/office/drawing/2014/main" id="{0022B0A0-C788-4F1C-AB3E-F7B3CCACD7F1}"/>
                </a:ext>
              </a:extLst>
            </p:cNvPr>
            <p:cNvSpPr/>
            <p:nvPr/>
          </p:nvSpPr>
          <p:spPr>
            <a:xfrm>
              <a:off x="7872440" y="1522688"/>
              <a:ext cx="52379" cy="104607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5" name="Téglalap 254">
              <a:extLst>
                <a:ext uri="{FF2B5EF4-FFF2-40B4-BE49-F238E27FC236}">
                  <a16:creationId xmlns:a16="http://schemas.microsoft.com/office/drawing/2014/main" id="{9CB8B1A8-F230-403E-9E68-8B29F34D0F69}"/>
                </a:ext>
              </a:extLst>
            </p:cNvPr>
            <p:cNvSpPr/>
            <p:nvPr/>
          </p:nvSpPr>
          <p:spPr>
            <a:xfrm rot="5400000">
              <a:off x="7777063" y="1275115"/>
              <a:ext cx="236474" cy="5903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6" name="Téglalap 255">
              <a:extLst>
                <a:ext uri="{FF2B5EF4-FFF2-40B4-BE49-F238E27FC236}">
                  <a16:creationId xmlns:a16="http://schemas.microsoft.com/office/drawing/2014/main" id="{85B074C4-7554-4AA7-8908-C36CB2ADE43E}"/>
                </a:ext>
              </a:extLst>
            </p:cNvPr>
            <p:cNvSpPr/>
            <p:nvPr/>
          </p:nvSpPr>
          <p:spPr>
            <a:xfrm>
              <a:off x="6709844" y="2236599"/>
              <a:ext cx="2336800" cy="771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26" name="Csoportba foglalás 225">
            <a:extLst>
              <a:ext uri="{FF2B5EF4-FFF2-40B4-BE49-F238E27FC236}">
                <a16:creationId xmlns:a16="http://schemas.microsoft.com/office/drawing/2014/main" id="{C1B0FC10-418E-46AF-9601-4DF887498F4B}"/>
              </a:ext>
            </a:extLst>
          </p:cNvPr>
          <p:cNvGrpSpPr/>
          <p:nvPr/>
        </p:nvGrpSpPr>
        <p:grpSpPr>
          <a:xfrm>
            <a:off x="3589717" y="85942"/>
            <a:ext cx="848837" cy="561451"/>
            <a:chOff x="2620705" y="66802"/>
            <a:chExt cx="1497624" cy="990581"/>
          </a:xfrm>
        </p:grpSpPr>
        <p:sp>
          <p:nvSpPr>
            <p:cNvPr id="227" name="Ellipszis 226">
              <a:extLst>
                <a:ext uri="{FF2B5EF4-FFF2-40B4-BE49-F238E27FC236}">
                  <a16:creationId xmlns:a16="http://schemas.microsoft.com/office/drawing/2014/main" id="{8B575812-324F-4F94-A051-C3050680757B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8" name="Ellipszis 227">
              <a:extLst>
                <a:ext uri="{FF2B5EF4-FFF2-40B4-BE49-F238E27FC236}">
                  <a16:creationId xmlns:a16="http://schemas.microsoft.com/office/drawing/2014/main" id="{A63C7785-6559-4C12-834A-3659CB90F0F9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9" name="Ellipszis 228">
              <a:extLst>
                <a:ext uri="{FF2B5EF4-FFF2-40B4-BE49-F238E27FC236}">
                  <a16:creationId xmlns:a16="http://schemas.microsoft.com/office/drawing/2014/main" id="{DAE9193D-A375-4AF1-8352-BD127904107A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0" name="Ellipszis 229">
              <a:extLst>
                <a:ext uri="{FF2B5EF4-FFF2-40B4-BE49-F238E27FC236}">
                  <a16:creationId xmlns:a16="http://schemas.microsoft.com/office/drawing/2014/main" id="{FF1A1B2F-C660-4C38-BC9F-7E00FD6FE3B1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1" name="Háromszög 230">
              <a:extLst>
                <a:ext uri="{FF2B5EF4-FFF2-40B4-BE49-F238E27FC236}">
                  <a16:creationId xmlns:a16="http://schemas.microsoft.com/office/drawing/2014/main" id="{33CEFC75-F5C6-4371-B9A9-DBC4714E6859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2" name="Csoportba foglalás 231">
            <a:extLst>
              <a:ext uri="{FF2B5EF4-FFF2-40B4-BE49-F238E27FC236}">
                <a16:creationId xmlns:a16="http://schemas.microsoft.com/office/drawing/2014/main" id="{2B612E81-18F6-43C7-B68A-5787335ED50D}"/>
              </a:ext>
            </a:extLst>
          </p:cNvPr>
          <p:cNvGrpSpPr/>
          <p:nvPr/>
        </p:nvGrpSpPr>
        <p:grpSpPr>
          <a:xfrm>
            <a:off x="5890586" y="511059"/>
            <a:ext cx="848837" cy="561451"/>
            <a:chOff x="2620705" y="66802"/>
            <a:chExt cx="1497624" cy="990581"/>
          </a:xfrm>
        </p:grpSpPr>
        <p:sp>
          <p:nvSpPr>
            <p:cNvPr id="233" name="Ellipszis 232">
              <a:extLst>
                <a:ext uri="{FF2B5EF4-FFF2-40B4-BE49-F238E27FC236}">
                  <a16:creationId xmlns:a16="http://schemas.microsoft.com/office/drawing/2014/main" id="{DE6874A4-7BAE-427D-AA3F-B6D921CE193D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4" name="Ellipszis 233">
              <a:extLst>
                <a:ext uri="{FF2B5EF4-FFF2-40B4-BE49-F238E27FC236}">
                  <a16:creationId xmlns:a16="http://schemas.microsoft.com/office/drawing/2014/main" id="{71ACDD9D-F322-4B67-8DD2-78B22A7E9CA6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5" name="Ellipszis 234">
              <a:extLst>
                <a:ext uri="{FF2B5EF4-FFF2-40B4-BE49-F238E27FC236}">
                  <a16:creationId xmlns:a16="http://schemas.microsoft.com/office/drawing/2014/main" id="{89D831D4-EF4C-4AC8-8CF9-50FE403E4242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6" name="Ellipszis 235">
              <a:extLst>
                <a:ext uri="{FF2B5EF4-FFF2-40B4-BE49-F238E27FC236}">
                  <a16:creationId xmlns:a16="http://schemas.microsoft.com/office/drawing/2014/main" id="{3BAD5F69-DA2A-4A35-8C0B-1942E4C9AAEA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7" name="Háromszög 236">
              <a:extLst>
                <a:ext uri="{FF2B5EF4-FFF2-40B4-BE49-F238E27FC236}">
                  <a16:creationId xmlns:a16="http://schemas.microsoft.com/office/drawing/2014/main" id="{7A33F4D0-180F-4412-808E-7212A41478A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8" name="Csoportba foglalás 237">
            <a:extLst>
              <a:ext uri="{FF2B5EF4-FFF2-40B4-BE49-F238E27FC236}">
                <a16:creationId xmlns:a16="http://schemas.microsoft.com/office/drawing/2014/main" id="{373F7FE1-7C57-40EC-AB46-735E8AB217F6}"/>
              </a:ext>
            </a:extLst>
          </p:cNvPr>
          <p:cNvGrpSpPr/>
          <p:nvPr/>
        </p:nvGrpSpPr>
        <p:grpSpPr>
          <a:xfrm>
            <a:off x="4585793" y="795994"/>
            <a:ext cx="848837" cy="561451"/>
            <a:chOff x="2620705" y="66802"/>
            <a:chExt cx="1497624" cy="990581"/>
          </a:xfrm>
        </p:grpSpPr>
        <p:sp>
          <p:nvSpPr>
            <p:cNvPr id="239" name="Ellipszis 238">
              <a:extLst>
                <a:ext uri="{FF2B5EF4-FFF2-40B4-BE49-F238E27FC236}">
                  <a16:creationId xmlns:a16="http://schemas.microsoft.com/office/drawing/2014/main" id="{1645CEFD-F240-41FA-8AC1-BC4E7BBEF313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0" name="Ellipszis 239">
              <a:extLst>
                <a:ext uri="{FF2B5EF4-FFF2-40B4-BE49-F238E27FC236}">
                  <a16:creationId xmlns:a16="http://schemas.microsoft.com/office/drawing/2014/main" id="{574B986A-69A5-47DA-92FB-62E1AA3BE303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1" name="Ellipszis 240">
              <a:extLst>
                <a:ext uri="{FF2B5EF4-FFF2-40B4-BE49-F238E27FC236}">
                  <a16:creationId xmlns:a16="http://schemas.microsoft.com/office/drawing/2014/main" id="{884D9396-5F1D-4026-B079-BFB5BEB5C94A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2" name="Ellipszis 241">
              <a:extLst>
                <a:ext uri="{FF2B5EF4-FFF2-40B4-BE49-F238E27FC236}">
                  <a16:creationId xmlns:a16="http://schemas.microsoft.com/office/drawing/2014/main" id="{4239B6B7-2BC9-4827-B593-73A3D837168C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3" name="Háromszög 242">
              <a:extLst>
                <a:ext uri="{FF2B5EF4-FFF2-40B4-BE49-F238E27FC236}">
                  <a16:creationId xmlns:a16="http://schemas.microsoft.com/office/drawing/2014/main" id="{0BFE4767-2DA6-40A1-841A-A0466AACE2CE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70" name="Csoportba foglalás 269">
            <a:extLst>
              <a:ext uri="{FF2B5EF4-FFF2-40B4-BE49-F238E27FC236}">
                <a16:creationId xmlns:a16="http://schemas.microsoft.com/office/drawing/2014/main" id="{E8E969A5-2476-48AB-B67E-FB92C2F87392}"/>
              </a:ext>
            </a:extLst>
          </p:cNvPr>
          <p:cNvGrpSpPr/>
          <p:nvPr/>
        </p:nvGrpSpPr>
        <p:grpSpPr>
          <a:xfrm>
            <a:off x="3629490" y="1403055"/>
            <a:ext cx="848837" cy="561451"/>
            <a:chOff x="2620705" y="66802"/>
            <a:chExt cx="1497624" cy="990581"/>
          </a:xfrm>
        </p:grpSpPr>
        <p:sp>
          <p:nvSpPr>
            <p:cNvPr id="271" name="Ellipszis 270">
              <a:extLst>
                <a:ext uri="{FF2B5EF4-FFF2-40B4-BE49-F238E27FC236}">
                  <a16:creationId xmlns:a16="http://schemas.microsoft.com/office/drawing/2014/main" id="{B746B2A8-373D-42F4-879A-1C7954826B9D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2" name="Ellipszis 271">
              <a:extLst>
                <a:ext uri="{FF2B5EF4-FFF2-40B4-BE49-F238E27FC236}">
                  <a16:creationId xmlns:a16="http://schemas.microsoft.com/office/drawing/2014/main" id="{F0FA579C-35A8-4B45-8534-44B4941742A1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3" name="Ellipszis 272">
              <a:extLst>
                <a:ext uri="{FF2B5EF4-FFF2-40B4-BE49-F238E27FC236}">
                  <a16:creationId xmlns:a16="http://schemas.microsoft.com/office/drawing/2014/main" id="{32CDB1F7-2234-45D4-BDD3-6A4733C3297F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4" name="Ellipszis 273">
              <a:extLst>
                <a:ext uri="{FF2B5EF4-FFF2-40B4-BE49-F238E27FC236}">
                  <a16:creationId xmlns:a16="http://schemas.microsoft.com/office/drawing/2014/main" id="{0422F55E-4634-49B7-A71D-1F4D913802EC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8" name="Háromszög 317">
              <a:extLst>
                <a:ext uri="{FF2B5EF4-FFF2-40B4-BE49-F238E27FC236}">
                  <a16:creationId xmlns:a16="http://schemas.microsoft.com/office/drawing/2014/main" id="{AA6F8238-913B-44F8-BC02-ECFA252F2899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19" name="Csoportba foglalás 318">
            <a:extLst>
              <a:ext uri="{FF2B5EF4-FFF2-40B4-BE49-F238E27FC236}">
                <a16:creationId xmlns:a16="http://schemas.microsoft.com/office/drawing/2014/main" id="{77C953A0-3027-4146-B3B3-F39D0BA917CE}"/>
              </a:ext>
            </a:extLst>
          </p:cNvPr>
          <p:cNvGrpSpPr/>
          <p:nvPr/>
        </p:nvGrpSpPr>
        <p:grpSpPr>
          <a:xfrm>
            <a:off x="5188685" y="1790085"/>
            <a:ext cx="848837" cy="561451"/>
            <a:chOff x="2620705" y="66802"/>
            <a:chExt cx="1497624" cy="990581"/>
          </a:xfrm>
        </p:grpSpPr>
        <p:sp>
          <p:nvSpPr>
            <p:cNvPr id="320" name="Ellipszis 319">
              <a:extLst>
                <a:ext uri="{FF2B5EF4-FFF2-40B4-BE49-F238E27FC236}">
                  <a16:creationId xmlns:a16="http://schemas.microsoft.com/office/drawing/2014/main" id="{C8F6ACF0-3260-437E-A207-EAC969671109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1" name="Ellipszis 320">
              <a:extLst>
                <a:ext uri="{FF2B5EF4-FFF2-40B4-BE49-F238E27FC236}">
                  <a16:creationId xmlns:a16="http://schemas.microsoft.com/office/drawing/2014/main" id="{B4C97242-AB8E-450E-8B4B-B449D2EBC960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2" name="Ellipszis 321">
              <a:extLst>
                <a:ext uri="{FF2B5EF4-FFF2-40B4-BE49-F238E27FC236}">
                  <a16:creationId xmlns:a16="http://schemas.microsoft.com/office/drawing/2014/main" id="{81CC9CCE-7758-4F7D-A3A5-9633C0D3FBE2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3" name="Ellipszis 322">
              <a:extLst>
                <a:ext uri="{FF2B5EF4-FFF2-40B4-BE49-F238E27FC236}">
                  <a16:creationId xmlns:a16="http://schemas.microsoft.com/office/drawing/2014/main" id="{82C1F24E-18DE-4781-A00F-4C109FE1D1A2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4" name="Háromszög 323">
              <a:extLst>
                <a:ext uri="{FF2B5EF4-FFF2-40B4-BE49-F238E27FC236}">
                  <a16:creationId xmlns:a16="http://schemas.microsoft.com/office/drawing/2014/main" id="{DCE195F5-B12D-4EC4-BDDA-F6319E81D6EC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25" name="Csoportba foglalás 324">
            <a:extLst>
              <a:ext uri="{FF2B5EF4-FFF2-40B4-BE49-F238E27FC236}">
                <a16:creationId xmlns:a16="http://schemas.microsoft.com/office/drawing/2014/main" id="{16D2A6BC-EC08-4F8B-A75C-774ECE5D3F83}"/>
              </a:ext>
            </a:extLst>
          </p:cNvPr>
          <p:cNvGrpSpPr/>
          <p:nvPr/>
        </p:nvGrpSpPr>
        <p:grpSpPr>
          <a:xfrm flipH="1">
            <a:off x="6728055" y="1791275"/>
            <a:ext cx="848837" cy="561451"/>
            <a:chOff x="2620705" y="66802"/>
            <a:chExt cx="1497624" cy="990581"/>
          </a:xfrm>
        </p:grpSpPr>
        <p:sp>
          <p:nvSpPr>
            <p:cNvPr id="326" name="Ellipszis 325">
              <a:extLst>
                <a:ext uri="{FF2B5EF4-FFF2-40B4-BE49-F238E27FC236}">
                  <a16:creationId xmlns:a16="http://schemas.microsoft.com/office/drawing/2014/main" id="{5DD501F6-191B-42C5-ACC6-F5F4DDE54320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7" name="Ellipszis 326">
              <a:extLst>
                <a:ext uri="{FF2B5EF4-FFF2-40B4-BE49-F238E27FC236}">
                  <a16:creationId xmlns:a16="http://schemas.microsoft.com/office/drawing/2014/main" id="{76DCB126-5B4D-4592-989E-CF6B5C8E1EE4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8" name="Ellipszis 327">
              <a:extLst>
                <a:ext uri="{FF2B5EF4-FFF2-40B4-BE49-F238E27FC236}">
                  <a16:creationId xmlns:a16="http://schemas.microsoft.com/office/drawing/2014/main" id="{E5C47CC1-6EBE-4DF5-AC59-836031BDB6CC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9" name="Ellipszis 328">
              <a:extLst>
                <a:ext uri="{FF2B5EF4-FFF2-40B4-BE49-F238E27FC236}">
                  <a16:creationId xmlns:a16="http://schemas.microsoft.com/office/drawing/2014/main" id="{952236EC-7200-4C84-ADD6-65DCAD7BA2C6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0" name="Háromszög 329">
              <a:extLst>
                <a:ext uri="{FF2B5EF4-FFF2-40B4-BE49-F238E27FC236}">
                  <a16:creationId xmlns:a16="http://schemas.microsoft.com/office/drawing/2014/main" id="{2489D4E3-0691-4C05-8CC2-57EBDA60800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345" name="Kép 344">
            <a:extLst>
              <a:ext uri="{FF2B5EF4-FFF2-40B4-BE49-F238E27FC236}">
                <a16:creationId xmlns:a16="http://schemas.microsoft.com/office/drawing/2014/main" id="{FE8388BA-60E0-4121-A0F4-D4342C9C4D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0" t="73097" r="42205"/>
          <a:stretch/>
        </p:blipFill>
        <p:spPr>
          <a:xfrm>
            <a:off x="2978312" y="5748603"/>
            <a:ext cx="1136569" cy="1054182"/>
          </a:xfrm>
          <a:prstGeom prst="rect">
            <a:avLst/>
          </a:prstGeom>
        </p:spPr>
      </p:pic>
      <p:pic>
        <p:nvPicPr>
          <p:cNvPr id="348" name="Kép 347">
            <a:extLst>
              <a:ext uri="{FF2B5EF4-FFF2-40B4-BE49-F238E27FC236}">
                <a16:creationId xmlns:a16="http://schemas.microsoft.com/office/drawing/2014/main" id="{6C7900B7-53A5-4A10-8D88-229EC6ACCC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0" t="73097" r="42205"/>
          <a:stretch/>
        </p:blipFill>
        <p:spPr>
          <a:xfrm>
            <a:off x="10492078" y="4578052"/>
            <a:ext cx="1939434" cy="1798849"/>
          </a:xfrm>
          <a:prstGeom prst="rect">
            <a:avLst/>
          </a:prstGeom>
        </p:spPr>
      </p:pic>
      <p:pic>
        <p:nvPicPr>
          <p:cNvPr id="346" name="Kép 345">
            <a:extLst>
              <a:ext uri="{FF2B5EF4-FFF2-40B4-BE49-F238E27FC236}">
                <a16:creationId xmlns:a16="http://schemas.microsoft.com/office/drawing/2014/main" id="{8270DB3A-B167-4E75-A97F-60AB96DDFEC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489" t="67090" r="20326"/>
          <a:stretch/>
        </p:blipFill>
        <p:spPr>
          <a:xfrm>
            <a:off x="3817026" y="4661723"/>
            <a:ext cx="1564972" cy="2200555"/>
          </a:xfrm>
          <a:prstGeom prst="rect">
            <a:avLst/>
          </a:prstGeom>
        </p:spPr>
      </p:pic>
      <p:pic>
        <p:nvPicPr>
          <p:cNvPr id="441" name="Kép 440">
            <a:extLst>
              <a:ext uri="{FF2B5EF4-FFF2-40B4-BE49-F238E27FC236}">
                <a16:creationId xmlns:a16="http://schemas.microsoft.com/office/drawing/2014/main" id="{B82368EE-A488-4C91-8CD4-1DDA38B465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489" t="67090" r="20326"/>
          <a:stretch/>
        </p:blipFill>
        <p:spPr>
          <a:xfrm>
            <a:off x="5641310" y="4571682"/>
            <a:ext cx="1742807" cy="2450614"/>
          </a:xfrm>
          <a:prstGeom prst="rect">
            <a:avLst/>
          </a:prstGeom>
        </p:spPr>
      </p:pic>
      <p:grpSp>
        <p:nvGrpSpPr>
          <p:cNvPr id="435" name="Csoportba foglalás 434">
            <a:extLst>
              <a:ext uri="{FF2B5EF4-FFF2-40B4-BE49-F238E27FC236}">
                <a16:creationId xmlns:a16="http://schemas.microsoft.com/office/drawing/2014/main" id="{68938431-B692-41DC-8DDB-CB5DD611C9A4}"/>
              </a:ext>
            </a:extLst>
          </p:cNvPr>
          <p:cNvGrpSpPr/>
          <p:nvPr/>
        </p:nvGrpSpPr>
        <p:grpSpPr>
          <a:xfrm>
            <a:off x="2685756" y="796986"/>
            <a:ext cx="848837" cy="561451"/>
            <a:chOff x="2620705" y="66802"/>
            <a:chExt cx="1497624" cy="990581"/>
          </a:xfrm>
        </p:grpSpPr>
        <p:sp>
          <p:nvSpPr>
            <p:cNvPr id="436" name="Ellipszis 435">
              <a:extLst>
                <a:ext uri="{FF2B5EF4-FFF2-40B4-BE49-F238E27FC236}">
                  <a16:creationId xmlns:a16="http://schemas.microsoft.com/office/drawing/2014/main" id="{D130BF0D-533C-4104-B558-936296D1705A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7" name="Ellipszis 436">
              <a:extLst>
                <a:ext uri="{FF2B5EF4-FFF2-40B4-BE49-F238E27FC236}">
                  <a16:creationId xmlns:a16="http://schemas.microsoft.com/office/drawing/2014/main" id="{CF25D0AF-4062-4B6B-8D01-B70AE2156702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8" name="Ellipszis 437">
              <a:extLst>
                <a:ext uri="{FF2B5EF4-FFF2-40B4-BE49-F238E27FC236}">
                  <a16:creationId xmlns:a16="http://schemas.microsoft.com/office/drawing/2014/main" id="{8A14BE36-E7C2-436C-BC49-913797FA8D47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9" name="Ellipszis 438">
              <a:extLst>
                <a:ext uri="{FF2B5EF4-FFF2-40B4-BE49-F238E27FC236}">
                  <a16:creationId xmlns:a16="http://schemas.microsoft.com/office/drawing/2014/main" id="{52FC8909-1494-49D7-A889-1C2619044386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40" name="Háromszög 439">
              <a:extLst>
                <a:ext uri="{FF2B5EF4-FFF2-40B4-BE49-F238E27FC236}">
                  <a16:creationId xmlns:a16="http://schemas.microsoft.com/office/drawing/2014/main" id="{430A22C3-DC42-4184-A495-3110B9A849A4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442" name="Kép 441">
            <a:extLst>
              <a:ext uri="{FF2B5EF4-FFF2-40B4-BE49-F238E27FC236}">
                <a16:creationId xmlns:a16="http://schemas.microsoft.com/office/drawing/2014/main" id="{32BD4657-30CC-4536-8C6B-0B958C605C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780" t="73097" r="42205"/>
          <a:stretch/>
        </p:blipFill>
        <p:spPr>
          <a:xfrm>
            <a:off x="7764582" y="5763940"/>
            <a:ext cx="1136569" cy="1054182"/>
          </a:xfrm>
          <a:prstGeom prst="rect">
            <a:avLst/>
          </a:prstGeom>
        </p:spPr>
      </p:pic>
      <p:pic>
        <p:nvPicPr>
          <p:cNvPr id="347" name="Kép 346">
            <a:extLst>
              <a:ext uri="{FF2B5EF4-FFF2-40B4-BE49-F238E27FC236}">
                <a16:creationId xmlns:a16="http://schemas.microsoft.com/office/drawing/2014/main" id="{DA9F1075-AB1F-4565-B8DD-3B5C6B9E93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489" t="67090" r="20326"/>
          <a:stretch/>
        </p:blipFill>
        <p:spPr>
          <a:xfrm>
            <a:off x="6587239" y="4687852"/>
            <a:ext cx="1564972" cy="2200555"/>
          </a:xfrm>
          <a:prstGeom prst="rect">
            <a:avLst/>
          </a:prstGeom>
        </p:spPr>
      </p:pic>
      <p:pic>
        <p:nvPicPr>
          <p:cNvPr id="368" name="Kép 367">
            <a:extLst>
              <a:ext uri="{FF2B5EF4-FFF2-40B4-BE49-F238E27FC236}">
                <a16:creationId xmlns:a16="http://schemas.microsoft.com/office/drawing/2014/main" id="{694F6F99-C2B0-4B11-9899-CBAC2AA396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489" t="67090" r="20326"/>
          <a:stretch/>
        </p:blipFill>
        <p:spPr>
          <a:xfrm>
            <a:off x="4749318" y="3894307"/>
            <a:ext cx="2072638" cy="2914400"/>
          </a:xfrm>
          <a:prstGeom prst="rect">
            <a:avLst/>
          </a:prstGeom>
        </p:spPr>
      </p:pic>
      <p:grpSp>
        <p:nvGrpSpPr>
          <p:cNvPr id="350" name="Csoportba foglalás 349">
            <a:extLst>
              <a:ext uri="{FF2B5EF4-FFF2-40B4-BE49-F238E27FC236}">
                <a16:creationId xmlns:a16="http://schemas.microsoft.com/office/drawing/2014/main" id="{CB31AD1E-313D-4F69-8B47-E66D6C0880E2}"/>
              </a:ext>
            </a:extLst>
          </p:cNvPr>
          <p:cNvGrpSpPr/>
          <p:nvPr/>
        </p:nvGrpSpPr>
        <p:grpSpPr>
          <a:xfrm flipH="1">
            <a:off x="4965260" y="3839760"/>
            <a:ext cx="1458537" cy="762431"/>
            <a:chOff x="4026568" y="3302758"/>
            <a:chExt cx="5736173" cy="2998510"/>
          </a:xfrm>
        </p:grpSpPr>
        <p:sp>
          <p:nvSpPr>
            <p:cNvPr id="351" name="Szabadkézi sokszög: alakzat 350">
              <a:extLst>
                <a:ext uri="{FF2B5EF4-FFF2-40B4-BE49-F238E27FC236}">
                  <a16:creationId xmlns:a16="http://schemas.microsoft.com/office/drawing/2014/main" id="{BE0A2343-C921-4DE8-8D09-795EA881682C}"/>
                </a:ext>
              </a:extLst>
            </p:cNvPr>
            <p:cNvSpPr/>
            <p:nvPr/>
          </p:nvSpPr>
          <p:spPr>
            <a:xfrm>
              <a:off x="5552765" y="3302758"/>
              <a:ext cx="2281280" cy="791570"/>
            </a:xfrm>
            <a:custGeom>
              <a:avLst/>
              <a:gdLst>
                <a:gd name="connsiteX0" fmla="*/ 15522 w 2281280"/>
                <a:gd name="connsiteY0" fmla="*/ 573206 h 791570"/>
                <a:gd name="connsiteX1" fmla="*/ 15522 w 2281280"/>
                <a:gd name="connsiteY1" fmla="*/ 259308 h 791570"/>
                <a:gd name="connsiteX2" fmla="*/ 42817 w 2281280"/>
                <a:gd name="connsiteY2" fmla="*/ 218364 h 791570"/>
                <a:gd name="connsiteX3" fmla="*/ 83760 w 2281280"/>
                <a:gd name="connsiteY3" fmla="*/ 163773 h 791570"/>
                <a:gd name="connsiteX4" fmla="*/ 206590 w 2281280"/>
                <a:gd name="connsiteY4" fmla="*/ 68239 h 791570"/>
                <a:gd name="connsiteX5" fmla="*/ 288477 w 2281280"/>
                <a:gd name="connsiteY5" fmla="*/ 0 h 791570"/>
                <a:gd name="connsiteX6" fmla="*/ 411307 w 2281280"/>
                <a:gd name="connsiteY6" fmla="*/ 27296 h 791570"/>
                <a:gd name="connsiteX7" fmla="*/ 452250 w 2281280"/>
                <a:gd name="connsiteY7" fmla="*/ 40943 h 791570"/>
                <a:gd name="connsiteX8" fmla="*/ 602375 w 2281280"/>
                <a:gd name="connsiteY8" fmla="*/ 177421 h 791570"/>
                <a:gd name="connsiteX9" fmla="*/ 656966 w 2281280"/>
                <a:gd name="connsiteY9" fmla="*/ 218364 h 791570"/>
                <a:gd name="connsiteX10" fmla="*/ 697910 w 2281280"/>
                <a:gd name="connsiteY10" fmla="*/ 245660 h 791570"/>
                <a:gd name="connsiteX11" fmla="*/ 834387 w 2281280"/>
                <a:gd name="connsiteY11" fmla="*/ 272955 h 791570"/>
                <a:gd name="connsiteX12" fmla="*/ 970865 w 2281280"/>
                <a:gd name="connsiteY12" fmla="*/ 259308 h 791570"/>
                <a:gd name="connsiteX13" fmla="*/ 1025456 w 2281280"/>
                <a:gd name="connsiteY13" fmla="*/ 232012 h 791570"/>
                <a:gd name="connsiteX14" fmla="*/ 1161934 w 2281280"/>
                <a:gd name="connsiteY14" fmla="*/ 177421 h 791570"/>
                <a:gd name="connsiteX15" fmla="*/ 1202877 w 2281280"/>
                <a:gd name="connsiteY15" fmla="*/ 150126 h 791570"/>
                <a:gd name="connsiteX16" fmla="*/ 1243820 w 2281280"/>
                <a:gd name="connsiteY16" fmla="*/ 136478 h 791570"/>
                <a:gd name="connsiteX17" fmla="*/ 1339354 w 2281280"/>
                <a:gd name="connsiteY17" fmla="*/ 95535 h 791570"/>
                <a:gd name="connsiteX18" fmla="*/ 1407593 w 2281280"/>
                <a:gd name="connsiteY18" fmla="*/ 109182 h 791570"/>
                <a:gd name="connsiteX19" fmla="*/ 1489480 w 2281280"/>
                <a:gd name="connsiteY19" fmla="*/ 191069 h 791570"/>
                <a:gd name="connsiteX20" fmla="*/ 1571366 w 2281280"/>
                <a:gd name="connsiteY20" fmla="*/ 272955 h 791570"/>
                <a:gd name="connsiteX21" fmla="*/ 1625957 w 2281280"/>
                <a:gd name="connsiteY21" fmla="*/ 327546 h 791570"/>
                <a:gd name="connsiteX22" fmla="*/ 1735139 w 2281280"/>
                <a:gd name="connsiteY22" fmla="*/ 382138 h 791570"/>
                <a:gd name="connsiteX23" fmla="*/ 1980799 w 2281280"/>
                <a:gd name="connsiteY23" fmla="*/ 368490 h 791570"/>
                <a:gd name="connsiteX24" fmla="*/ 2049038 w 2281280"/>
                <a:gd name="connsiteY24" fmla="*/ 354842 h 791570"/>
                <a:gd name="connsiteX25" fmla="*/ 2226459 w 2281280"/>
                <a:gd name="connsiteY25" fmla="*/ 368490 h 791570"/>
                <a:gd name="connsiteX26" fmla="*/ 2281050 w 2281280"/>
                <a:gd name="connsiteY26" fmla="*/ 450376 h 791570"/>
                <a:gd name="connsiteX27" fmla="*/ 2267402 w 2281280"/>
                <a:gd name="connsiteY27" fmla="*/ 573206 h 791570"/>
                <a:gd name="connsiteX28" fmla="*/ 2240107 w 2281280"/>
                <a:gd name="connsiteY28" fmla="*/ 655093 h 791570"/>
                <a:gd name="connsiteX29" fmla="*/ 2226459 w 2281280"/>
                <a:gd name="connsiteY29" fmla="*/ 696036 h 791570"/>
                <a:gd name="connsiteX30" fmla="*/ 2199163 w 2281280"/>
                <a:gd name="connsiteY30" fmla="*/ 736979 h 791570"/>
                <a:gd name="connsiteX31" fmla="*/ 2199163 w 2281280"/>
                <a:gd name="connsiteY31" fmla="*/ 791570 h 79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81280" h="791570">
                  <a:moveTo>
                    <a:pt x="15522" y="573206"/>
                  </a:moveTo>
                  <a:cubicBezTo>
                    <a:pt x="901" y="441623"/>
                    <a:pt x="-10483" y="406671"/>
                    <a:pt x="15522" y="259308"/>
                  </a:cubicBezTo>
                  <a:cubicBezTo>
                    <a:pt x="18373" y="243155"/>
                    <a:pt x="33283" y="231711"/>
                    <a:pt x="42817" y="218364"/>
                  </a:cubicBezTo>
                  <a:cubicBezTo>
                    <a:pt x="56038" y="199855"/>
                    <a:pt x="68782" y="180891"/>
                    <a:pt x="83760" y="163773"/>
                  </a:cubicBezTo>
                  <a:cubicBezTo>
                    <a:pt x="163885" y="72201"/>
                    <a:pt x="109298" y="141207"/>
                    <a:pt x="206590" y="68239"/>
                  </a:cubicBezTo>
                  <a:cubicBezTo>
                    <a:pt x="416804" y="-89419"/>
                    <a:pt x="97480" y="127334"/>
                    <a:pt x="288477" y="0"/>
                  </a:cubicBezTo>
                  <a:cubicBezTo>
                    <a:pt x="329420" y="9099"/>
                    <a:pt x="370617" y="17124"/>
                    <a:pt x="411307" y="27296"/>
                  </a:cubicBezTo>
                  <a:cubicBezTo>
                    <a:pt x="425263" y="30785"/>
                    <a:pt x="440051" y="33319"/>
                    <a:pt x="452250" y="40943"/>
                  </a:cubicBezTo>
                  <a:cubicBezTo>
                    <a:pt x="567568" y="113017"/>
                    <a:pt x="477448" y="83726"/>
                    <a:pt x="602375" y="177421"/>
                  </a:cubicBezTo>
                  <a:cubicBezTo>
                    <a:pt x="620572" y="191069"/>
                    <a:pt x="638457" y="205143"/>
                    <a:pt x="656966" y="218364"/>
                  </a:cubicBezTo>
                  <a:cubicBezTo>
                    <a:pt x="670314" y="227898"/>
                    <a:pt x="682833" y="239199"/>
                    <a:pt x="697910" y="245660"/>
                  </a:cubicBezTo>
                  <a:cubicBezTo>
                    <a:pt x="723824" y="256766"/>
                    <a:pt x="815910" y="269876"/>
                    <a:pt x="834387" y="272955"/>
                  </a:cubicBezTo>
                  <a:cubicBezTo>
                    <a:pt x="879880" y="268406"/>
                    <a:pt x="926160" y="268887"/>
                    <a:pt x="970865" y="259308"/>
                  </a:cubicBezTo>
                  <a:cubicBezTo>
                    <a:pt x="990758" y="255045"/>
                    <a:pt x="1006756" y="240026"/>
                    <a:pt x="1025456" y="232012"/>
                  </a:cubicBezTo>
                  <a:cubicBezTo>
                    <a:pt x="1152537" y="177547"/>
                    <a:pt x="924884" y="295944"/>
                    <a:pt x="1161934" y="177421"/>
                  </a:cubicBezTo>
                  <a:cubicBezTo>
                    <a:pt x="1176605" y="170086"/>
                    <a:pt x="1188206" y="157461"/>
                    <a:pt x="1202877" y="150126"/>
                  </a:cubicBezTo>
                  <a:cubicBezTo>
                    <a:pt x="1215744" y="143692"/>
                    <a:pt x="1230953" y="142912"/>
                    <a:pt x="1243820" y="136478"/>
                  </a:cubicBezTo>
                  <a:cubicBezTo>
                    <a:pt x="1338066" y="89354"/>
                    <a:pt x="1225742" y="123936"/>
                    <a:pt x="1339354" y="95535"/>
                  </a:cubicBezTo>
                  <a:cubicBezTo>
                    <a:pt x="1362100" y="100084"/>
                    <a:pt x="1386396" y="99761"/>
                    <a:pt x="1407593" y="109182"/>
                  </a:cubicBezTo>
                  <a:cubicBezTo>
                    <a:pt x="1475400" y="139318"/>
                    <a:pt x="1449499" y="146090"/>
                    <a:pt x="1489480" y="191069"/>
                  </a:cubicBezTo>
                  <a:cubicBezTo>
                    <a:pt x="1515125" y="219920"/>
                    <a:pt x="1544071" y="245660"/>
                    <a:pt x="1571366" y="272955"/>
                  </a:cubicBezTo>
                  <a:cubicBezTo>
                    <a:pt x="1589563" y="291152"/>
                    <a:pt x="1602939" y="316037"/>
                    <a:pt x="1625957" y="327546"/>
                  </a:cubicBezTo>
                  <a:lnTo>
                    <a:pt x="1735139" y="382138"/>
                  </a:lnTo>
                  <a:cubicBezTo>
                    <a:pt x="1817026" y="377589"/>
                    <a:pt x="1899094" y="375595"/>
                    <a:pt x="1980799" y="368490"/>
                  </a:cubicBezTo>
                  <a:cubicBezTo>
                    <a:pt x="2003909" y="366480"/>
                    <a:pt x="2025841" y="354842"/>
                    <a:pt x="2049038" y="354842"/>
                  </a:cubicBezTo>
                  <a:cubicBezTo>
                    <a:pt x="2108353" y="354842"/>
                    <a:pt x="2167319" y="363941"/>
                    <a:pt x="2226459" y="368490"/>
                  </a:cubicBezTo>
                  <a:cubicBezTo>
                    <a:pt x="2244656" y="395785"/>
                    <a:pt x="2284673" y="417772"/>
                    <a:pt x="2281050" y="450376"/>
                  </a:cubicBezTo>
                  <a:cubicBezTo>
                    <a:pt x="2276501" y="491319"/>
                    <a:pt x="2275481" y="532811"/>
                    <a:pt x="2267402" y="573206"/>
                  </a:cubicBezTo>
                  <a:cubicBezTo>
                    <a:pt x="2261759" y="601419"/>
                    <a:pt x="2249205" y="627797"/>
                    <a:pt x="2240107" y="655093"/>
                  </a:cubicBezTo>
                  <a:cubicBezTo>
                    <a:pt x="2235558" y="668741"/>
                    <a:pt x="2234439" y="684066"/>
                    <a:pt x="2226459" y="696036"/>
                  </a:cubicBezTo>
                  <a:cubicBezTo>
                    <a:pt x="2217360" y="709684"/>
                    <a:pt x="2203669" y="721208"/>
                    <a:pt x="2199163" y="736979"/>
                  </a:cubicBezTo>
                  <a:cubicBezTo>
                    <a:pt x="2194164" y="754476"/>
                    <a:pt x="2199163" y="773373"/>
                    <a:pt x="2199163" y="791570"/>
                  </a:cubicBezTo>
                </a:path>
              </a:pathLst>
            </a:custGeom>
            <a:solidFill>
              <a:srgbClr val="F66C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2" name="Szabadkézi sokszög: alakzat 351">
              <a:extLst>
                <a:ext uri="{FF2B5EF4-FFF2-40B4-BE49-F238E27FC236}">
                  <a16:creationId xmlns:a16="http://schemas.microsoft.com/office/drawing/2014/main" id="{2BA3629E-3099-4AB9-9868-62276CBFC1B2}"/>
                </a:ext>
              </a:extLst>
            </p:cNvPr>
            <p:cNvSpPr/>
            <p:nvPr/>
          </p:nvSpPr>
          <p:spPr>
            <a:xfrm>
              <a:off x="4026568" y="3801979"/>
              <a:ext cx="5736173" cy="1909010"/>
            </a:xfrm>
            <a:custGeom>
              <a:avLst/>
              <a:gdLst>
                <a:gd name="connsiteX0" fmla="*/ 2257425 w 5736173"/>
                <a:gd name="connsiteY0" fmla="*/ 0 h 1909010"/>
                <a:gd name="connsiteX1" fmla="*/ 4337451 w 5736173"/>
                <a:gd name="connsiteY1" fmla="*/ 582969 h 1909010"/>
                <a:gd name="connsiteX2" fmla="*/ 4341640 w 5736173"/>
                <a:gd name="connsiteY2" fmla="*/ 588675 h 1909010"/>
                <a:gd name="connsiteX3" fmla="*/ 5322852 w 5736173"/>
                <a:gd name="connsiteY3" fmla="*/ 47595 h 1909010"/>
                <a:gd name="connsiteX4" fmla="*/ 5322852 w 5736173"/>
                <a:gd name="connsiteY4" fmla="*/ 1829852 h 1909010"/>
                <a:gd name="connsiteX5" fmla="*/ 4358134 w 5736173"/>
                <a:gd name="connsiteY5" fmla="*/ 1297868 h 1909010"/>
                <a:gd name="connsiteX6" fmla="*/ 4337451 w 5736173"/>
                <a:gd name="connsiteY6" fmla="*/ 1326042 h 1909010"/>
                <a:gd name="connsiteX7" fmla="*/ 2257425 w 5736173"/>
                <a:gd name="connsiteY7" fmla="*/ 1909010 h 1909010"/>
                <a:gd name="connsiteX8" fmla="*/ 0 w 5736173"/>
                <a:gd name="connsiteY8" fmla="*/ 954505 h 1909010"/>
                <a:gd name="connsiteX9" fmla="*/ 2257425 w 5736173"/>
                <a:gd name="connsiteY9" fmla="*/ 0 h 1909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173" h="1909010">
                  <a:moveTo>
                    <a:pt x="2257425" y="0"/>
                  </a:moveTo>
                  <a:cubicBezTo>
                    <a:pt x="3192481" y="0"/>
                    <a:pt x="3994755" y="240382"/>
                    <a:pt x="4337451" y="582969"/>
                  </a:cubicBezTo>
                  <a:lnTo>
                    <a:pt x="4341640" y="588675"/>
                  </a:lnTo>
                  <a:lnTo>
                    <a:pt x="5322852" y="47595"/>
                  </a:lnTo>
                  <a:cubicBezTo>
                    <a:pt x="5980581" y="786060"/>
                    <a:pt x="5755988" y="1444313"/>
                    <a:pt x="5322852" y="1829852"/>
                  </a:cubicBezTo>
                  <a:lnTo>
                    <a:pt x="4358134" y="1297868"/>
                  </a:lnTo>
                  <a:lnTo>
                    <a:pt x="4337451" y="1326042"/>
                  </a:lnTo>
                  <a:cubicBezTo>
                    <a:pt x="3994755" y="1668628"/>
                    <a:pt x="3192481" y="1909010"/>
                    <a:pt x="2257425" y="1909010"/>
                  </a:cubicBezTo>
                  <a:cubicBezTo>
                    <a:pt x="1010684" y="1909010"/>
                    <a:pt x="0" y="1481664"/>
                    <a:pt x="0" y="954505"/>
                  </a:cubicBezTo>
                  <a:cubicBezTo>
                    <a:pt x="0" y="427346"/>
                    <a:pt x="1010684" y="0"/>
                    <a:pt x="2257425" y="0"/>
                  </a:cubicBezTo>
                  <a:close/>
                </a:path>
              </a:pathLst>
            </a:custGeom>
            <a:solidFill>
              <a:srgbClr val="F39C3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/>
            </a:p>
          </p:txBody>
        </p:sp>
        <p:cxnSp>
          <p:nvCxnSpPr>
            <p:cNvPr id="353" name="Egyenes összekötő 352">
              <a:extLst>
                <a:ext uri="{FF2B5EF4-FFF2-40B4-BE49-F238E27FC236}">
                  <a16:creationId xmlns:a16="http://schemas.microsoft.com/office/drawing/2014/main" id="{3BBFB458-2F6C-4FA5-A6B9-0F0950ECC0BC}"/>
                </a:ext>
              </a:extLst>
            </p:cNvPr>
            <p:cNvCxnSpPr/>
            <p:nvPr/>
          </p:nvCxnSpPr>
          <p:spPr>
            <a:xfrm flipV="1">
              <a:off x="8742947" y="4331368"/>
              <a:ext cx="753979" cy="1764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Egyenes összekötő 353">
              <a:extLst>
                <a:ext uri="{FF2B5EF4-FFF2-40B4-BE49-F238E27FC236}">
                  <a16:creationId xmlns:a16="http://schemas.microsoft.com/office/drawing/2014/main" id="{06708244-CBD0-4ACB-8F25-A10354178F09}"/>
                </a:ext>
              </a:extLst>
            </p:cNvPr>
            <p:cNvCxnSpPr>
              <a:cxnSpLocks/>
            </p:cNvCxnSpPr>
            <p:nvPr/>
          </p:nvCxnSpPr>
          <p:spPr>
            <a:xfrm>
              <a:off x="8742947" y="4844716"/>
              <a:ext cx="866274" cy="109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Egyenes összekötő 354">
              <a:extLst>
                <a:ext uri="{FF2B5EF4-FFF2-40B4-BE49-F238E27FC236}">
                  <a16:creationId xmlns:a16="http://schemas.microsoft.com/office/drawing/2014/main" id="{B8CE8369-9464-43A4-AB2C-071A2750A055}"/>
                </a:ext>
              </a:extLst>
            </p:cNvPr>
            <p:cNvCxnSpPr>
              <a:cxnSpLocks/>
            </p:cNvCxnSpPr>
            <p:nvPr/>
          </p:nvCxnSpPr>
          <p:spPr>
            <a:xfrm>
              <a:off x="8646694" y="5037221"/>
              <a:ext cx="850232" cy="2406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Egyenes összekötő 355">
              <a:extLst>
                <a:ext uri="{FF2B5EF4-FFF2-40B4-BE49-F238E27FC236}">
                  <a16:creationId xmlns:a16="http://schemas.microsoft.com/office/drawing/2014/main" id="{8EC1CF62-3890-42AE-8790-4C86E34C78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6870" y="4604084"/>
              <a:ext cx="772351" cy="431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Ellipszis 356">
              <a:extLst>
                <a:ext uri="{FF2B5EF4-FFF2-40B4-BE49-F238E27FC236}">
                  <a16:creationId xmlns:a16="http://schemas.microsoft.com/office/drawing/2014/main" id="{8B19BDFD-CBFF-47C7-9CA5-E7D38BA1794D}"/>
                </a:ext>
              </a:extLst>
            </p:cNvPr>
            <p:cNvSpPr/>
            <p:nvPr/>
          </p:nvSpPr>
          <p:spPr>
            <a:xfrm>
              <a:off x="4716457" y="4331368"/>
              <a:ext cx="400975" cy="399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8" name="Ellipszis 357">
              <a:extLst>
                <a:ext uri="{FF2B5EF4-FFF2-40B4-BE49-F238E27FC236}">
                  <a16:creationId xmlns:a16="http://schemas.microsoft.com/office/drawing/2014/main" id="{827DA06E-3256-4283-B496-1F3C4CF44647}"/>
                </a:ext>
              </a:extLst>
            </p:cNvPr>
            <p:cNvSpPr/>
            <p:nvPr/>
          </p:nvSpPr>
          <p:spPr>
            <a:xfrm>
              <a:off x="4797177" y="4431373"/>
              <a:ext cx="299621" cy="2996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9" name="Szabadkézi sokszög: alakzat 358">
              <a:extLst>
                <a:ext uri="{FF2B5EF4-FFF2-40B4-BE49-F238E27FC236}">
                  <a16:creationId xmlns:a16="http://schemas.microsoft.com/office/drawing/2014/main" id="{DDC07075-8DC6-425D-83E8-73D7B9B51F3D}"/>
                </a:ext>
              </a:extLst>
            </p:cNvPr>
            <p:cNvSpPr/>
            <p:nvPr/>
          </p:nvSpPr>
          <p:spPr>
            <a:xfrm>
              <a:off x="6432550" y="3810000"/>
              <a:ext cx="586493" cy="1898983"/>
            </a:xfrm>
            <a:custGeom>
              <a:avLst/>
              <a:gdLst>
                <a:gd name="connsiteX0" fmla="*/ 114300 w 586493"/>
                <a:gd name="connsiteY0" fmla="*/ 0 h 1898983"/>
                <a:gd name="connsiteX1" fmla="*/ 127000 w 586493"/>
                <a:gd name="connsiteY1" fmla="*/ 31750 h 1898983"/>
                <a:gd name="connsiteX2" fmla="*/ 133350 w 586493"/>
                <a:gd name="connsiteY2" fmla="*/ 57150 h 1898983"/>
                <a:gd name="connsiteX3" fmla="*/ 146050 w 586493"/>
                <a:gd name="connsiteY3" fmla="*/ 76200 h 1898983"/>
                <a:gd name="connsiteX4" fmla="*/ 165100 w 586493"/>
                <a:gd name="connsiteY4" fmla="*/ 184150 h 1898983"/>
                <a:gd name="connsiteX5" fmla="*/ 177800 w 586493"/>
                <a:gd name="connsiteY5" fmla="*/ 577850 h 1898983"/>
                <a:gd name="connsiteX6" fmla="*/ 139700 w 586493"/>
                <a:gd name="connsiteY6" fmla="*/ 692150 h 1898983"/>
                <a:gd name="connsiteX7" fmla="*/ 127000 w 586493"/>
                <a:gd name="connsiteY7" fmla="*/ 736600 h 1898983"/>
                <a:gd name="connsiteX8" fmla="*/ 114300 w 586493"/>
                <a:gd name="connsiteY8" fmla="*/ 755650 h 1898983"/>
                <a:gd name="connsiteX9" fmla="*/ 88900 w 586493"/>
                <a:gd name="connsiteY9" fmla="*/ 800100 h 1898983"/>
                <a:gd name="connsiteX10" fmla="*/ 82550 w 586493"/>
                <a:gd name="connsiteY10" fmla="*/ 819150 h 1898983"/>
                <a:gd name="connsiteX11" fmla="*/ 63500 w 586493"/>
                <a:gd name="connsiteY11" fmla="*/ 850900 h 1898983"/>
                <a:gd name="connsiteX12" fmla="*/ 57150 w 586493"/>
                <a:gd name="connsiteY12" fmla="*/ 882650 h 1898983"/>
                <a:gd name="connsiteX13" fmla="*/ 31750 w 586493"/>
                <a:gd name="connsiteY13" fmla="*/ 927100 h 1898983"/>
                <a:gd name="connsiteX14" fmla="*/ 0 w 586493"/>
                <a:gd name="connsiteY14" fmla="*/ 1041400 h 1898983"/>
                <a:gd name="connsiteX15" fmla="*/ 6350 w 586493"/>
                <a:gd name="connsiteY15" fmla="*/ 1168400 h 1898983"/>
                <a:gd name="connsiteX16" fmla="*/ 19050 w 586493"/>
                <a:gd name="connsiteY16" fmla="*/ 1193800 h 1898983"/>
                <a:gd name="connsiteX17" fmla="*/ 44450 w 586493"/>
                <a:gd name="connsiteY17" fmla="*/ 1244600 h 1898983"/>
                <a:gd name="connsiteX18" fmla="*/ 57150 w 586493"/>
                <a:gd name="connsiteY18" fmla="*/ 1295400 h 1898983"/>
                <a:gd name="connsiteX19" fmla="*/ 88900 w 586493"/>
                <a:gd name="connsiteY19" fmla="*/ 1365250 h 1898983"/>
                <a:gd name="connsiteX20" fmla="*/ 101600 w 586493"/>
                <a:gd name="connsiteY20" fmla="*/ 1409700 h 1898983"/>
                <a:gd name="connsiteX21" fmla="*/ 107950 w 586493"/>
                <a:gd name="connsiteY21" fmla="*/ 1428750 h 1898983"/>
                <a:gd name="connsiteX22" fmla="*/ 114300 w 586493"/>
                <a:gd name="connsiteY22" fmla="*/ 1454150 h 1898983"/>
                <a:gd name="connsiteX23" fmla="*/ 120650 w 586493"/>
                <a:gd name="connsiteY23" fmla="*/ 1485900 h 1898983"/>
                <a:gd name="connsiteX24" fmla="*/ 133350 w 586493"/>
                <a:gd name="connsiteY24" fmla="*/ 1504950 h 1898983"/>
                <a:gd name="connsiteX25" fmla="*/ 152400 w 586493"/>
                <a:gd name="connsiteY25" fmla="*/ 1619250 h 1898983"/>
                <a:gd name="connsiteX26" fmla="*/ 158750 w 586493"/>
                <a:gd name="connsiteY26" fmla="*/ 1651000 h 1898983"/>
                <a:gd name="connsiteX27" fmla="*/ 165100 w 586493"/>
                <a:gd name="connsiteY27" fmla="*/ 1752600 h 1898983"/>
                <a:gd name="connsiteX28" fmla="*/ 171450 w 586493"/>
                <a:gd name="connsiteY28" fmla="*/ 1885950 h 1898983"/>
                <a:gd name="connsiteX29" fmla="*/ 374650 w 586493"/>
                <a:gd name="connsiteY29" fmla="*/ 1873250 h 1898983"/>
                <a:gd name="connsiteX30" fmla="*/ 488950 w 586493"/>
                <a:gd name="connsiteY30" fmla="*/ 1835150 h 1898983"/>
                <a:gd name="connsiteX31" fmla="*/ 508000 w 586493"/>
                <a:gd name="connsiteY31" fmla="*/ 1822450 h 1898983"/>
                <a:gd name="connsiteX32" fmla="*/ 501650 w 586493"/>
                <a:gd name="connsiteY32" fmla="*/ 1733550 h 1898983"/>
                <a:gd name="connsiteX33" fmla="*/ 495300 w 586493"/>
                <a:gd name="connsiteY33" fmla="*/ 1714500 h 1898983"/>
                <a:gd name="connsiteX34" fmla="*/ 488950 w 586493"/>
                <a:gd name="connsiteY34" fmla="*/ 1676400 h 1898983"/>
                <a:gd name="connsiteX35" fmla="*/ 476250 w 586493"/>
                <a:gd name="connsiteY35" fmla="*/ 1574800 h 1898983"/>
                <a:gd name="connsiteX36" fmla="*/ 463550 w 586493"/>
                <a:gd name="connsiteY36" fmla="*/ 1530350 h 1898983"/>
                <a:gd name="connsiteX37" fmla="*/ 463550 w 586493"/>
                <a:gd name="connsiteY37" fmla="*/ 1212850 h 1898983"/>
                <a:gd name="connsiteX38" fmla="*/ 495300 w 586493"/>
                <a:gd name="connsiteY38" fmla="*/ 1104900 h 1898983"/>
                <a:gd name="connsiteX39" fmla="*/ 501650 w 586493"/>
                <a:gd name="connsiteY39" fmla="*/ 1073150 h 1898983"/>
                <a:gd name="connsiteX40" fmla="*/ 533400 w 586493"/>
                <a:gd name="connsiteY40" fmla="*/ 990600 h 1898983"/>
                <a:gd name="connsiteX41" fmla="*/ 558800 w 586493"/>
                <a:gd name="connsiteY41" fmla="*/ 895350 h 1898983"/>
                <a:gd name="connsiteX42" fmla="*/ 577850 w 586493"/>
                <a:gd name="connsiteY42" fmla="*/ 825500 h 1898983"/>
                <a:gd name="connsiteX43" fmla="*/ 577850 w 586493"/>
                <a:gd name="connsiteY43" fmla="*/ 469900 h 1898983"/>
                <a:gd name="connsiteX44" fmla="*/ 571500 w 586493"/>
                <a:gd name="connsiteY44" fmla="*/ 450850 h 1898983"/>
                <a:gd name="connsiteX45" fmla="*/ 565150 w 586493"/>
                <a:gd name="connsiteY45" fmla="*/ 412750 h 1898983"/>
                <a:gd name="connsiteX46" fmla="*/ 552450 w 586493"/>
                <a:gd name="connsiteY46" fmla="*/ 266700 h 1898983"/>
                <a:gd name="connsiteX47" fmla="*/ 558800 w 586493"/>
                <a:gd name="connsiteY47" fmla="*/ 234950 h 1898983"/>
                <a:gd name="connsiteX48" fmla="*/ 552450 w 586493"/>
                <a:gd name="connsiteY48" fmla="*/ 184150 h 1898983"/>
                <a:gd name="connsiteX49" fmla="*/ 546100 w 586493"/>
                <a:gd name="connsiteY49" fmla="*/ 139700 h 1898983"/>
                <a:gd name="connsiteX50" fmla="*/ 539750 w 586493"/>
                <a:gd name="connsiteY50" fmla="*/ 88900 h 1898983"/>
                <a:gd name="connsiteX51" fmla="*/ 527050 w 586493"/>
                <a:gd name="connsiteY51" fmla="*/ 50800 h 189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86493" h="1898983">
                  <a:moveTo>
                    <a:pt x="114300" y="0"/>
                  </a:moveTo>
                  <a:cubicBezTo>
                    <a:pt x="118533" y="10583"/>
                    <a:pt x="123395" y="20936"/>
                    <a:pt x="127000" y="31750"/>
                  </a:cubicBezTo>
                  <a:cubicBezTo>
                    <a:pt x="129760" y="40029"/>
                    <a:pt x="129912" y="49128"/>
                    <a:pt x="133350" y="57150"/>
                  </a:cubicBezTo>
                  <a:cubicBezTo>
                    <a:pt x="136356" y="64165"/>
                    <a:pt x="141817" y="69850"/>
                    <a:pt x="146050" y="76200"/>
                  </a:cubicBezTo>
                  <a:cubicBezTo>
                    <a:pt x="160524" y="163046"/>
                    <a:pt x="153700" y="127150"/>
                    <a:pt x="165100" y="184150"/>
                  </a:cubicBezTo>
                  <a:cubicBezTo>
                    <a:pt x="167897" y="256860"/>
                    <a:pt x="178894" y="527510"/>
                    <a:pt x="177800" y="577850"/>
                  </a:cubicBezTo>
                  <a:cubicBezTo>
                    <a:pt x="175506" y="683373"/>
                    <a:pt x="162370" y="601468"/>
                    <a:pt x="139700" y="692150"/>
                  </a:cubicBezTo>
                  <a:cubicBezTo>
                    <a:pt x="137665" y="700288"/>
                    <a:pt x="131555" y="727490"/>
                    <a:pt x="127000" y="736600"/>
                  </a:cubicBezTo>
                  <a:cubicBezTo>
                    <a:pt x="123587" y="743426"/>
                    <a:pt x="117713" y="748824"/>
                    <a:pt x="114300" y="755650"/>
                  </a:cubicBezTo>
                  <a:cubicBezTo>
                    <a:pt x="90058" y="804134"/>
                    <a:pt x="134964" y="738681"/>
                    <a:pt x="88900" y="800100"/>
                  </a:cubicBezTo>
                  <a:cubicBezTo>
                    <a:pt x="86783" y="806450"/>
                    <a:pt x="85543" y="813163"/>
                    <a:pt x="82550" y="819150"/>
                  </a:cubicBezTo>
                  <a:cubicBezTo>
                    <a:pt x="77030" y="830189"/>
                    <a:pt x="68084" y="839441"/>
                    <a:pt x="63500" y="850900"/>
                  </a:cubicBezTo>
                  <a:cubicBezTo>
                    <a:pt x="59492" y="860921"/>
                    <a:pt x="61301" y="872687"/>
                    <a:pt x="57150" y="882650"/>
                  </a:cubicBezTo>
                  <a:cubicBezTo>
                    <a:pt x="50586" y="898402"/>
                    <a:pt x="37825" y="911153"/>
                    <a:pt x="31750" y="927100"/>
                  </a:cubicBezTo>
                  <a:cubicBezTo>
                    <a:pt x="21642" y="953634"/>
                    <a:pt x="8816" y="1006138"/>
                    <a:pt x="0" y="1041400"/>
                  </a:cubicBezTo>
                  <a:cubicBezTo>
                    <a:pt x="2117" y="1083733"/>
                    <a:pt x="1093" y="1126341"/>
                    <a:pt x="6350" y="1168400"/>
                  </a:cubicBezTo>
                  <a:cubicBezTo>
                    <a:pt x="7524" y="1177793"/>
                    <a:pt x="15321" y="1185099"/>
                    <a:pt x="19050" y="1193800"/>
                  </a:cubicBezTo>
                  <a:cubicBezTo>
                    <a:pt x="39556" y="1241647"/>
                    <a:pt x="3051" y="1175601"/>
                    <a:pt x="44450" y="1244600"/>
                  </a:cubicBezTo>
                  <a:cubicBezTo>
                    <a:pt x="48683" y="1261533"/>
                    <a:pt x="49344" y="1279788"/>
                    <a:pt x="57150" y="1295400"/>
                  </a:cubicBezTo>
                  <a:cubicBezTo>
                    <a:pt x="70103" y="1321306"/>
                    <a:pt x="79913" y="1338290"/>
                    <a:pt x="88900" y="1365250"/>
                  </a:cubicBezTo>
                  <a:cubicBezTo>
                    <a:pt x="93773" y="1379869"/>
                    <a:pt x="97172" y="1394940"/>
                    <a:pt x="101600" y="1409700"/>
                  </a:cubicBezTo>
                  <a:cubicBezTo>
                    <a:pt x="103523" y="1416111"/>
                    <a:pt x="106111" y="1422314"/>
                    <a:pt x="107950" y="1428750"/>
                  </a:cubicBezTo>
                  <a:cubicBezTo>
                    <a:pt x="110348" y="1437141"/>
                    <a:pt x="112407" y="1445631"/>
                    <a:pt x="114300" y="1454150"/>
                  </a:cubicBezTo>
                  <a:cubicBezTo>
                    <a:pt x="116641" y="1464686"/>
                    <a:pt x="116860" y="1475794"/>
                    <a:pt x="120650" y="1485900"/>
                  </a:cubicBezTo>
                  <a:cubicBezTo>
                    <a:pt x="123330" y="1493046"/>
                    <a:pt x="129117" y="1498600"/>
                    <a:pt x="133350" y="1504950"/>
                  </a:cubicBezTo>
                  <a:cubicBezTo>
                    <a:pt x="147940" y="1577899"/>
                    <a:pt x="130888" y="1490180"/>
                    <a:pt x="152400" y="1619250"/>
                  </a:cubicBezTo>
                  <a:cubicBezTo>
                    <a:pt x="154174" y="1629896"/>
                    <a:pt x="156633" y="1640417"/>
                    <a:pt x="158750" y="1651000"/>
                  </a:cubicBezTo>
                  <a:cubicBezTo>
                    <a:pt x="160867" y="1684867"/>
                    <a:pt x="163268" y="1718717"/>
                    <a:pt x="165100" y="1752600"/>
                  </a:cubicBezTo>
                  <a:cubicBezTo>
                    <a:pt x="167502" y="1797035"/>
                    <a:pt x="132885" y="1863746"/>
                    <a:pt x="171450" y="1885950"/>
                  </a:cubicBezTo>
                  <a:cubicBezTo>
                    <a:pt x="230264" y="1919812"/>
                    <a:pt x="306917" y="1877483"/>
                    <a:pt x="374650" y="1873250"/>
                  </a:cubicBezTo>
                  <a:cubicBezTo>
                    <a:pt x="429813" y="1859459"/>
                    <a:pt x="432431" y="1861236"/>
                    <a:pt x="488950" y="1835150"/>
                  </a:cubicBezTo>
                  <a:cubicBezTo>
                    <a:pt x="495879" y="1831952"/>
                    <a:pt x="501650" y="1826683"/>
                    <a:pt x="508000" y="1822450"/>
                  </a:cubicBezTo>
                  <a:cubicBezTo>
                    <a:pt x="505883" y="1792817"/>
                    <a:pt x="505121" y="1763055"/>
                    <a:pt x="501650" y="1733550"/>
                  </a:cubicBezTo>
                  <a:cubicBezTo>
                    <a:pt x="500868" y="1726902"/>
                    <a:pt x="496752" y="1721034"/>
                    <a:pt x="495300" y="1714500"/>
                  </a:cubicBezTo>
                  <a:cubicBezTo>
                    <a:pt x="492507" y="1701931"/>
                    <a:pt x="490652" y="1689162"/>
                    <a:pt x="488950" y="1676400"/>
                  </a:cubicBezTo>
                  <a:cubicBezTo>
                    <a:pt x="486266" y="1656270"/>
                    <a:pt x="481157" y="1597701"/>
                    <a:pt x="476250" y="1574800"/>
                  </a:cubicBezTo>
                  <a:cubicBezTo>
                    <a:pt x="473021" y="1559732"/>
                    <a:pt x="467783" y="1545167"/>
                    <a:pt x="463550" y="1530350"/>
                  </a:cubicBezTo>
                  <a:cubicBezTo>
                    <a:pt x="449491" y="1403818"/>
                    <a:pt x="448230" y="1415839"/>
                    <a:pt x="463550" y="1212850"/>
                  </a:cubicBezTo>
                  <a:cubicBezTo>
                    <a:pt x="469345" y="1136070"/>
                    <a:pt x="479851" y="1156397"/>
                    <a:pt x="495300" y="1104900"/>
                  </a:cubicBezTo>
                  <a:cubicBezTo>
                    <a:pt x="498401" y="1094562"/>
                    <a:pt x="498810" y="1083563"/>
                    <a:pt x="501650" y="1073150"/>
                  </a:cubicBezTo>
                  <a:cubicBezTo>
                    <a:pt x="510549" y="1040521"/>
                    <a:pt x="519792" y="1022352"/>
                    <a:pt x="533400" y="990600"/>
                  </a:cubicBezTo>
                  <a:cubicBezTo>
                    <a:pt x="545332" y="919008"/>
                    <a:pt x="532121" y="986057"/>
                    <a:pt x="558800" y="895350"/>
                  </a:cubicBezTo>
                  <a:cubicBezTo>
                    <a:pt x="594609" y="773601"/>
                    <a:pt x="557741" y="885826"/>
                    <a:pt x="577850" y="825500"/>
                  </a:cubicBezTo>
                  <a:cubicBezTo>
                    <a:pt x="590005" y="667484"/>
                    <a:pt x="588726" y="720045"/>
                    <a:pt x="577850" y="469900"/>
                  </a:cubicBezTo>
                  <a:cubicBezTo>
                    <a:pt x="577559" y="463213"/>
                    <a:pt x="572952" y="457384"/>
                    <a:pt x="571500" y="450850"/>
                  </a:cubicBezTo>
                  <a:cubicBezTo>
                    <a:pt x="568707" y="438281"/>
                    <a:pt x="566475" y="425557"/>
                    <a:pt x="565150" y="412750"/>
                  </a:cubicBezTo>
                  <a:cubicBezTo>
                    <a:pt x="560122" y="364142"/>
                    <a:pt x="552450" y="266700"/>
                    <a:pt x="552450" y="266700"/>
                  </a:cubicBezTo>
                  <a:cubicBezTo>
                    <a:pt x="554567" y="256117"/>
                    <a:pt x="558800" y="245743"/>
                    <a:pt x="558800" y="234950"/>
                  </a:cubicBezTo>
                  <a:cubicBezTo>
                    <a:pt x="558800" y="217885"/>
                    <a:pt x="554705" y="201065"/>
                    <a:pt x="552450" y="184150"/>
                  </a:cubicBezTo>
                  <a:cubicBezTo>
                    <a:pt x="550472" y="169314"/>
                    <a:pt x="548078" y="154536"/>
                    <a:pt x="546100" y="139700"/>
                  </a:cubicBezTo>
                  <a:cubicBezTo>
                    <a:pt x="543845" y="122785"/>
                    <a:pt x="542163" y="105794"/>
                    <a:pt x="539750" y="88900"/>
                  </a:cubicBezTo>
                  <a:cubicBezTo>
                    <a:pt x="534009" y="48712"/>
                    <a:pt x="546118" y="50800"/>
                    <a:pt x="527050" y="50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0" name="Ellipszis 359">
              <a:extLst>
                <a:ext uri="{FF2B5EF4-FFF2-40B4-BE49-F238E27FC236}">
                  <a16:creationId xmlns:a16="http://schemas.microsoft.com/office/drawing/2014/main" id="{60413511-7F24-4B7B-9AFE-F35DBAEE7021}"/>
                </a:ext>
              </a:extLst>
            </p:cNvPr>
            <p:cNvSpPr/>
            <p:nvPr/>
          </p:nvSpPr>
          <p:spPr>
            <a:xfrm>
              <a:off x="4870530" y="4604084"/>
              <a:ext cx="119706" cy="1193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1" name="Szabadkézi sokszög: alakzat 360">
              <a:extLst>
                <a:ext uri="{FF2B5EF4-FFF2-40B4-BE49-F238E27FC236}">
                  <a16:creationId xmlns:a16="http://schemas.microsoft.com/office/drawing/2014/main" id="{7E05409F-8945-4F41-A7B2-E17A3856D302}"/>
                </a:ext>
              </a:extLst>
            </p:cNvPr>
            <p:cNvSpPr/>
            <p:nvPr/>
          </p:nvSpPr>
          <p:spPr>
            <a:xfrm>
              <a:off x="4180992" y="5005680"/>
              <a:ext cx="723331" cy="151856"/>
            </a:xfrm>
            <a:custGeom>
              <a:avLst/>
              <a:gdLst>
                <a:gd name="connsiteX0" fmla="*/ 0 w 723331"/>
                <a:gd name="connsiteY0" fmla="*/ 68239 h 151856"/>
                <a:gd name="connsiteX1" fmla="*/ 436728 w 723331"/>
                <a:gd name="connsiteY1" fmla="*/ 150125 h 151856"/>
                <a:gd name="connsiteX2" fmla="*/ 723331 w 723331"/>
                <a:gd name="connsiteY2" fmla="*/ 0 h 15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3331" h="151856">
                  <a:moveTo>
                    <a:pt x="0" y="68239"/>
                  </a:moveTo>
                  <a:cubicBezTo>
                    <a:pt x="158086" y="114868"/>
                    <a:pt x="316173" y="161498"/>
                    <a:pt x="436728" y="150125"/>
                  </a:cubicBezTo>
                  <a:cubicBezTo>
                    <a:pt x="557283" y="138752"/>
                    <a:pt x="640307" y="69376"/>
                    <a:pt x="723331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2" name="Szabadkézi sokszög: alakzat 361">
              <a:extLst>
                <a:ext uri="{FF2B5EF4-FFF2-40B4-BE49-F238E27FC236}">
                  <a16:creationId xmlns:a16="http://schemas.microsoft.com/office/drawing/2014/main" id="{768D7EB8-F98E-485A-812B-0736BA1990E4}"/>
                </a:ext>
              </a:extLst>
            </p:cNvPr>
            <p:cNvSpPr/>
            <p:nvPr/>
          </p:nvSpPr>
          <p:spPr>
            <a:xfrm>
              <a:off x="5566830" y="3801980"/>
              <a:ext cx="529170" cy="1887620"/>
            </a:xfrm>
            <a:custGeom>
              <a:avLst/>
              <a:gdLst>
                <a:gd name="connsiteX0" fmla="*/ 2120 w 529170"/>
                <a:gd name="connsiteY0" fmla="*/ 38100 h 1860550"/>
                <a:gd name="connsiteX1" fmla="*/ 8470 w 529170"/>
                <a:gd name="connsiteY1" fmla="*/ 88900 h 1860550"/>
                <a:gd name="connsiteX2" fmla="*/ 33870 w 529170"/>
                <a:gd name="connsiteY2" fmla="*/ 146050 h 1860550"/>
                <a:gd name="connsiteX3" fmla="*/ 40220 w 529170"/>
                <a:gd name="connsiteY3" fmla="*/ 165100 h 1860550"/>
                <a:gd name="connsiteX4" fmla="*/ 52920 w 529170"/>
                <a:gd name="connsiteY4" fmla="*/ 196850 h 1860550"/>
                <a:gd name="connsiteX5" fmla="*/ 59270 w 529170"/>
                <a:gd name="connsiteY5" fmla="*/ 228600 h 1860550"/>
                <a:gd name="connsiteX6" fmla="*/ 71970 w 529170"/>
                <a:gd name="connsiteY6" fmla="*/ 260350 h 1860550"/>
                <a:gd name="connsiteX7" fmla="*/ 84670 w 529170"/>
                <a:gd name="connsiteY7" fmla="*/ 317500 h 1860550"/>
                <a:gd name="connsiteX8" fmla="*/ 91020 w 529170"/>
                <a:gd name="connsiteY8" fmla="*/ 342900 h 1860550"/>
                <a:gd name="connsiteX9" fmla="*/ 110070 w 529170"/>
                <a:gd name="connsiteY9" fmla="*/ 406400 h 1860550"/>
                <a:gd name="connsiteX10" fmla="*/ 116420 w 529170"/>
                <a:gd name="connsiteY10" fmla="*/ 438150 h 1860550"/>
                <a:gd name="connsiteX11" fmla="*/ 129120 w 529170"/>
                <a:gd name="connsiteY11" fmla="*/ 488950 h 1860550"/>
                <a:gd name="connsiteX12" fmla="*/ 135470 w 529170"/>
                <a:gd name="connsiteY12" fmla="*/ 552450 h 1860550"/>
                <a:gd name="connsiteX13" fmla="*/ 141820 w 529170"/>
                <a:gd name="connsiteY13" fmla="*/ 603250 h 1860550"/>
                <a:gd name="connsiteX14" fmla="*/ 154520 w 529170"/>
                <a:gd name="connsiteY14" fmla="*/ 774700 h 1860550"/>
                <a:gd name="connsiteX15" fmla="*/ 141820 w 529170"/>
                <a:gd name="connsiteY15" fmla="*/ 1035050 h 1860550"/>
                <a:gd name="connsiteX16" fmla="*/ 129120 w 529170"/>
                <a:gd name="connsiteY16" fmla="*/ 1162050 h 1860550"/>
                <a:gd name="connsiteX17" fmla="*/ 122770 w 529170"/>
                <a:gd name="connsiteY17" fmla="*/ 1219200 h 1860550"/>
                <a:gd name="connsiteX18" fmla="*/ 110070 w 529170"/>
                <a:gd name="connsiteY18" fmla="*/ 1314450 h 1860550"/>
                <a:gd name="connsiteX19" fmla="*/ 103720 w 529170"/>
                <a:gd name="connsiteY19" fmla="*/ 1371600 h 1860550"/>
                <a:gd name="connsiteX20" fmla="*/ 97370 w 529170"/>
                <a:gd name="connsiteY20" fmla="*/ 1416050 h 1860550"/>
                <a:gd name="connsiteX21" fmla="*/ 91020 w 529170"/>
                <a:gd name="connsiteY21" fmla="*/ 1479550 h 1860550"/>
                <a:gd name="connsiteX22" fmla="*/ 78320 w 529170"/>
                <a:gd name="connsiteY22" fmla="*/ 1739900 h 1860550"/>
                <a:gd name="connsiteX23" fmla="*/ 59270 w 529170"/>
                <a:gd name="connsiteY23" fmla="*/ 1809750 h 1860550"/>
                <a:gd name="connsiteX24" fmla="*/ 52920 w 529170"/>
                <a:gd name="connsiteY24" fmla="*/ 1828800 h 1860550"/>
                <a:gd name="connsiteX25" fmla="*/ 116420 w 529170"/>
                <a:gd name="connsiteY25" fmla="*/ 1841500 h 1860550"/>
                <a:gd name="connsiteX26" fmla="*/ 218020 w 529170"/>
                <a:gd name="connsiteY26" fmla="*/ 1847850 h 1860550"/>
                <a:gd name="connsiteX27" fmla="*/ 357720 w 529170"/>
                <a:gd name="connsiteY27" fmla="*/ 1860550 h 1860550"/>
                <a:gd name="connsiteX28" fmla="*/ 383120 w 529170"/>
                <a:gd name="connsiteY28" fmla="*/ 1854200 h 1860550"/>
                <a:gd name="connsiteX29" fmla="*/ 414870 w 529170"/>
                <a:gd name="connsiteY29" fmla="*/ 1784350 h 1860550"/>
                <a:gd name="connsiteX30" fmla="*/ 421220 w 529170"/>
                <a:gd name="connsiteY30" fmla="*/ 1758950 h 1860550"/>
                <a:gd name="connsiteX31" fmla="*/ 440270 w 529170"/>
                <a:gd name="connsiteY31" fmla="*/ 1708150 h 1860550"/>
                <a:gd name="connsiteX32" fmla="*/ 459320 w 529170"/>
                <a:gd name="connsiteY32" fmla="*/ 1606550 h 1860550"/>
                <a:gd name="connsiteX33" fmla="*/ 465670 w 529170"/>
                <a:gd name="connsiteY33" fmla="*/ 1549400 h 1860550"/>
                <a:gd name="connsiteX34" fmla="*/ 484720 w 529170"/>
                <a:gd name="connsiteY34" fmla="*/ 1466850 h 1860550"/>
                <a:gd name="connsiteX35" fmla="*/ 491070 w 529170"/>
                <a:gd name="connsiteY35" fmla="*/ 1428750 h 1860550"/>
                <a:gd name="connsiteX36" fmla="*/ 497420 w 529170"/>
                <a:gd name="connsiteY36" fmla="*/ 1403350 h 1860550"/>
                <a:gd name="connsiteX37" fmla="*/ 510120 w 529170"/>
                <a:gd name="connsiteY37" fmla="*/ 1339850 h 1860550"/>
                <a:gd name="connsiteX38" fmla="*/ 529170 w 529170"/>
                <a:gd name="connsiteY38" fmla="*/ 1257300 h 1860550"/>
                <a:gd name="connsiteX39" fmla="*/ 522820 w 529170"/>
                <a:gd name="connsiteY39" fmla="*/ 793750 h 1860550"/>
                <a:gd name="connsiteX40" fmla="*/ 516470 w 529170"/>
                <a:gd name="connsiteY40" fmla="*/ 736600 h 1860550"/>
                <a:gd name="connsiteX41" fmla="*/ 510120 w 529170"/>
                <a:gd name="connsiteY41" fmla="*/ 673100 h 1860550"/>
                <a:gd name="connsiteX42" fmla="*/ 497420 w 529170"/>
                <a:gd name="connsiteY42" fmla="*/ 590550 h 1860550"/>
                <a:gd name="connsiteX43" fmla="*/ 491070 w 529170"/>
                <a:gd name="connsiteY43" fmla="*/ 501650 h 1860550"/>
                <a:gd name="connsiteX44" fmla="*/ 472020 w 529170"/>
                <a:gd name="connsiteY44" fmla="*/ 368300 h 1860550"/>
                <a:gd name="connsiteX45" fmla="*/ 465670 w 529170"/>
                <a:gd name="connsiteY45" fmla="*/ 107950 h 1860550"/>
                <a:gd name="connsiteX46" fmla="*/ 459320 w 529170"/>
                <a:gd name="connsiteY46" fmla="*/ 88900 h 1860550"/>
                <a:gd name="connsiteX47" fmla="*/ 440270 w 529170"/>
                <a:gd name="connsiteY47" fmla="*/ 25400 h 1860550"/>
                <a:gd name="connsiteX48" fmla="*/ 427570 w 529170"/>
                <a:gd name="connsiteY48" fmla="*/ 6350 h 1860550"/>
                <a:gd name="connsiteX49" fmla="*/ 357720 w 529170"/>
                <a:gd name="connsiteY49" fmla="*/ 0 h 1860550"/>
                <a:gd name="connsiteX50" fmla="*/ 325970 w 529170"/>
                <a:gd name="connsiteY50" fmla="*/ 6350 h 1860550"/>
                <a:gd name="connsiteX51" fmla="*/ 65620 w 529170"/>
                <a:gd name="connsiteY51" fmla="*/ 12700 h 1860550"/>
                <a:gd name="connsiteX52" fmla="*/ 46570 w 529170"/>
                <a:gd name="connsiteY52" fmla="*/ 31750 h 1860550"/>
                <a:gd name="connsiteX53" fmla="*/ 2120 w 529170"/>
                <a:gd name="connsiteY53" fmla="*/ 38100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9170" h="1860550">
                  <a:moveTo>
                    <a:pt x="2120" y="38100"/>
                  </a:moveTo>
                  <a:cubicBezTo>
                    <a:pt x="-4230" y="47625"/>
                    <a:pt x="5417" y="72110"/>
                    <a:pt x="8470" y="88900"/>
                  </a:cubicBezTo>
                  <a:cubicBezTo>
                    <a:pt x="11771" y="107055"/>
                    <a:pt x="27820" y="132437"/>
                    <a:pt x="33870" y="146050"/>
                  </a:cubicBezTo>
                  <a:cubicBezTo>
                    <a:pt x="36588" y="152167"/>
                    <a:pt x="37870" y="158833"/>
                    <a:pt x="40220" y="165100"/>
                  </a:cubicBezTo>
                  <a:cubicBezTo>
                    <a:pt x="44222" y="175773"/>
                    <a:pt x="49645" y="185932"/>
                    <a:pt x="52920" y="196850"/>
                  </a:cubicBezTo>
                  <a:cubicBezTo>
                    <a:pt x="56021" y="207188"/>
                    <a:pt x="56169" y="218262"/>
                    <a:pt x="59270" y="228600"/>
                  </a:cubicBezTo>
                  <a:cubicBezTo>
                    <a:pt x="62545" y="239518"/>
                    <a:pt x="68365" y="249536"/>
                    <a:pt x="71970" y="260350"/>
                  </a:cubicBezTo>
                  <a:cubicBezTo>
                    <a:pt x="77132" y="275836"/>
                    <a:pt x="81315" y="302401"/>
                    <a:pt x="84670" y="317500"/>
                  </a:cubicBezTo>
                  <a:cubicBezTo>
                    <a:pt x="86563" y="326019"/>
                    <a:pt x="89127" y="334381"/>
                    <a:pt x="91020" y="342900"/>
                  </a:cubicBezTo>
                  <a:cubicBezTo>
                    <a:pt x="114585" y="448944"/>
                    <a:pt x="77541" y="297970"/>
                    <a:pt x="110070" y="406400"/>
                  </a:cubicBezTo>
                  <a:cubicBezTo>
                    <a:pt x="113171" y="416738"/>
                    <a:pt x="113993" y="427633"/>
                    <a:pt x="116420" y="438150"/>
                  </a:cubicBezTo>
                  <a:cubicBezTo>
                    <a:pt x="120345" y="455157"/>
                    <a:pt x="129120" y="488950"/>
                    <a:pt x="129120" y="488950"/>
                  </a:cubicBezTo>
                  <a:cubicBezTo>
                    <a:pt x="131237" y="510117"/>
                    <a:pt x="133121" y="531308"/>
                    <a:pt x="135470" y="552450"/>
                  </a:cubicBezTo>
                  <a:cubicBezTo>
                    <a:pt x="137355" y="569411"/>
                    <a:pt x="140034" y="586279"/>
                    <a:pt x="141820" y="603250"/>
                  </a:cubicBezTo>
                  <a:cubicBezTo>
                    <a:pt x="149068" y="672104"/>
                    <a:pt x="149867" y="700259"/>
                    <a:pt x="154520" y="774700"/>
                  </a:cubicBezTo>
                  <a:cubicBezTo>
                    <a:pt x="150287" y="861483"/>
                    <a:pt x="146387" y="948284"/>
                    <a:pt x="141820" y="1035050"/>
                  </a:cubicBezTo>
                  <a:cubicBezTo>
                    <a:pt x="136304" y="1139845"/>
                    <a:pt x="143345" y="1105149"/>
                    <a:pt x="129120" y="1162050"/>
                  </a:cubicBezTo>
                  <a:cubicBezTo>
                    <a:pt x="127003" y="1181100"/>
                    <a:pt x="124677" y="1200128"/>
                    <a:pt x="122770" y="1219200"/>
                  </a:cubicBezTo>
                  <a:cubicBezTo>
                    <a:pt x="114440" y="1302501"/>
                    <a:pt x="122535" y="1264592"/>
                    <a:pt x="110070" y="1314450"/>
                  </a:cubicBezTo>
                  <a:cubicBezTo>
                    <a:pt x="107953" y="1333500"/>
                    <a:pt x="106097" y="1352581"/>
                    <a:pt x="103720" y="1371600"/>
                  </a:cubicBezTo>
                  <a:cubicBezTo>
                    <a:pt x="101864" y="1386452"/>
                    <a:pt x="99119" y="1401185"/>
                    <a:pt x="97370" y="1416050"/>
                  </a:cubicBezTo>
                  <a:cubicBezTo>
                    <a:pt x="94885" y="1437177"/>
                    <a:pt x="93137" y="1458383"/>
                    <a:pt x="91020" y="1479550"/>
                  </a:cubicBezTo>
                  <a:cubicBezTo>
                    <a:pt x="89971" y="1502618"/>
                    <a:pt x="80960" y="1708220"/>
                    <a:pt x="78320" y="1739900"/>
                  </a:cubicBezTo>
                  <a:cubicBezTo>
                    <a:pt x="76325" y="1763834"/>
                    <a:pt x="66724" y="1787387"/>
                    <a:pt x="59270" y="1809750"/>
                  </a:cubicBezTo>
                  <a:lnTo>
                    <a:pt x="52920" y="1828800"/>
                  </a:lnTo>
                  <a:cubicBezTo>
                    <a:pt x="75734" y="1834504"/>
                    <a:pt x="91954" y="1839276"/>
                    <a:pt x="116420" y="1841500"/>
                  </a:cubicBezTo>
                  <a:cubicBezTo>
                    <a:pt x="150213" y="1844572"/>
                    <a:pt x="184168" y="1845515"/>
                    <a:pt x="218020" y="1847850"/>
                  </a:cubicBezTo>
                  <a:cubicBezTo>
                    <a:pt x="300486" y="1853537"/>
                    <a:pt x="286472" y="1852634"/>
                    <a:pt x="357720" y="1860550"/>
                  </a:cubicBezTo>
                  <a:cubicBezTo>
                    <a:pt x="366187" y="1858433"/>
                    <a:pt x="377322" y="1860723"/>
                    <a:pt x="383120" y="1854200"/>
                  </a:cubicBezTo>
                  <a:cubicBezTo>
                    <a:pt x="393707" y="1842290"/>
                    <a:pt x="408829" y="1805494"/>
                    <a:pt x="414870" y="1784350"/>
                  </a:cubicBezTo>
                  <a:cubicBezTo>
                    <a:pt x="417268" y="1775959"/>
                    <a:pt x="418460" y="1767229"/>
                    <a:pt x="421220" y="1758950"/>
                  </a:cubicBezTo>
                  <a:cubicBezTo>
                    <a:pt x="434640" y="1718691"/>
                    <a:pt x="431353" y="1739361"/>
                    <a:pt x="440270" y="1708150"/>
                  </a:cubicBezTo>
                  <a:cubicBezTo>
                    <a:pt x="449697" y="1675154"/>
                    <a:pt x="454533" y="1640060"/>
                    <a:pt x="459320" y="1606550"/>
                  </a:cubicBezTo>
                  <a:cubicBezTo>
                    <a:pt x="462031" y="1587575"/>
                    <a:pt x="462519" y="1568306"/>
                    <a:pt x="465670" y="1549400"/>
                  </a:cubicBezTo>
                  <a:cubicBezTo>
                    <a:pt x="483156" y="1444485"/>
                    <a:pt x="472343" y="1528733"/>
                    <a:pt x="484720" y="1466850"/>
                  </a:cubicBezTo>
                  <a:cubicBezTo>
                    <a:pt x="487245" y="1454225"/>
                    <a:pt x="488545" y="1441375"/>
                    <a:pt x="491070" y="1428750"/>
                  </a:cubicBezTo>
                  <a:cubicBezTo>
                    <a:pt x="492782" y="1420192"/>
                    <a:pt x="495591" y="1411884"/>
                    <a:pt x="497420" y="1403350"/>
                  </a:cubicBezTo>
                  <a:cubicBezTo>
                    <a:pt x="501943" y="1382243"/>
                    <a:pt x="503294" y="1360328"/>
                    <a:pt x="510120" y="1339850"/>
                  </a:cubicBezTo>
                  <a:cubicBezTo>
                    <a:pt x="523296" y="1300322"/>
                    <a:pt x="515157" y="1327364"/>
                    <a:pt x="529170" y="1257300"/>
                  </a:cubicBezTo>
                  <a:cubicBezTo>
                    <a:pt x="527053" y="1102783"/>
                    <a:pt x="526588" y="948235"/>
                    <a:pt x="522820" y="793750"/>
                  </a:cubicBezTo>
                  <a:cubicBezTo>
                    <a:pt x="522353" y="774588"/>
                    <a:pt x="518477" y="755662"/>
                    <a:pt x="516470" y="736600"/>
                  </a:cubicBezTo>
                  <a:cubicBezTo>
                    <a:pt x="514243" y="715445"/>
                    <a:pt x="512931" y="694186"/>
                    <a:pt x="510120" y="673100"/>
                  </a:cubicBezTo>
                  <a:cubicBezTo>
                    <a:pt x="497665" y="579688"/>
                    <a:pt x="509470" y="723097"/>
                    <a:pt x="497420" y="590550"/>
                  </a:cubicBezTo>
                  <a:cubicBezTo>
                    <a:pt x="494730" y="560963"/>
                    <a:pt x="493760" y="531237"/>
                    <a:pt x="491070" y="501650"/>
                  </a:cubicBezTo>
                  <a:cubicBezTo>
                    <a:pt x="487802" y="465705"/>
                    <a:pt x="476653" y="398413"/>
                    <a:pt x="472020" y="368300"/>
                  </a:cubicBezTo>
                  <a:cubicBezTo>
                    <a:pt x="469903" y="281517"/>
                    <a:pt x="469612" y="194670"/>
                    <a:pt x="465670" y="107950"/>
                  </a:cubicBezTo>
                  <a:cubicBezTo>
                    <a:pt x="465366" y="101263"/>
                    <a:pt x="461159" y="95336"/>
                    <a:pt x="459320" y="88900"/>
                  </a:cubicBezTo>
                  <a:cubicBezTo>
                    <a:pt x="454883" y="73370"/>
                    <a:pt x="447815" y="36718"/>
                    <a:pt x="440270" y="25400"/>
                  </a:cubicBezTo>
                  <a:cubicBezTo>
                    <a:pt x="436037" y="19050"/>
                    <a:pt x="434864" y="8594"/>
                    <a:pt x="427570" y="6350"/>
                  </a:cubicBezTo>
                  <a:cubicBezTo>
                    <a:pt x="405225" y="-526"/>
                    <a:pt x="381003" y="2117"/>
                    <a:pt x="357720" y="0"/>
                  </a:cubicBezTo>
                  <a:cubicBezTo>
                    <a:pt x="347137" y="2117"/>
                    <a:pt x="336753" y="5881"/>
                    <a:pt x="325970" y="6350"/>
                  </a:cubicBezTo>
                  <a:cubicBezTo>
                    <a:pt x="239243" y="10121"/>
                    <a:pt x="152073" y="4841"/>
                    <a:pt x="65620" y="12700"/>
                  </a:cubicBezTo>
                  <a:cubicBezTo>
                    <a:pt x="56677" y="13513"/>
                    <a:pt x="53469" y="26001"/>
                    <a:pt x="46570" y="31750"/>
                  </a:cubicBezTo>
                  <a:cubicBezTo>
                    <a:pt x="28512" y="46798"/>
                    <a:pt x="8470" y="28575"/>
                    <a:pt x="2120" y="3810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3" name="Szabadkézi sokszög: alakzat 362">
              <a:extLst>
                <a:ext uri="{FF2B5EF4-FFF2-40B4-BE49-F238E27FC236}">
                  <a16:creationId xmlns:a16="http://schemas.microsoft.com/office/drawing/2014/main" id="{FF36BABA-62F3-4CAF-A95B-6A0AC94F9586}"/>
                </a:ext>
              </a:extLst>
            </p:cNvPr>
            <p:cNvSpPr/>
            <p:nvPr/>
          </p:nvSpPr>
          <p:spPr>
            <a:xfrm>
              <a:off x="5818069" y="5222971"/>
              <a:ext cx="1445814" cy="1078297"/>
            </a:xfrm>
            <a:custGeom>
              <a:avLst/>
              <a:gdLst>
                <a:gd name="connsiteX0" fmla="*/ 2400 w 1045541"/>
                <a:gd name="connsiteY0" fmla="*/ 138070 h 779771"/>
                <a:gd name="connsiteX1" fmla="*/ 739379 w 1045541"/>
                <a:gd name="connsiteY1" fmla="*/ 779515 h 779771"/>
                <a:gd name="connsiteX2" fmla="*/ 1012334 w 1045541"/>
                <a:gd name="connsiteY2" fmla="*/ 56184 h 779771"/>
                <a:gd name="connsiteX3" fmla="*/ 2400 w 1045541"/>
                <a:gd name="connsiteY3" fmla="*/ 138070 h 77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5541" h="779771">
                  <a:moveTo>
                    <a:pt x="2400" y="138070"/>
                  </a:moveTo>
                  <a:cubicBezTo>
                    <a:pt x="-43093" y="258625"/>
                    <a:pt x="571057" y="793163"/>
                    <a:pt x="739379" y="779515"/>
                  </a:cubicBezTo>
                  <a:cubicBezTo>
                    <a:pt x="907701" y="765867"/>
                    <a:pt x="1130615" y="169915"/>
                    <a:pt x="1012334" y="56184"/>
                  </a:cubicBezTo>
                  <a:cubicBezTo>
                    <a:pt x="894053" y="-57547"/>
                    <a:pt x="47893" y="17515"/>
                    <a:pt x="2400" y="138070"/>
                  </a:cubicBezTo>
                  <a:close/>
                </a:path>
              </a:pathLst>
            </a:custGeom>
            <a:solidFill>
              <a:srgbClr val="F3702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4" name="Szabadkézi sokszög: alakzat 363">
              <a:extLst>
                <a:ext uri="{FF2B5EF4-FFF2-40B4-BE49-F238E27FC236}">
                  <a16:creationId xmlns:a16="http://schemas.microsoft.com/office/drawing/2014/main" id="{37A755AC-1299-4101-B5D5-AB3BF3B1304D}"/>
                </a:ext>
              </a:extLst>
            </p:cNvPr>
            <p:cNvSpPr/>
            <p:nvPr/>
          </p:nvSpPr>
          <p:spPr>
            <a:xfrm>
              <a:off x="7404100" y="3968750"/>
              <a:ext cx="393700" cy="1612816"/>
            </a:xfrm>
            <a:custGeom>
              <a:avLst/>
              <a:gdLst>
                <a:gd name="connsiteX0" fmla="*/ 107950 w 393700"/>
                <a:gd name="connsiteY0" fmla="*/ 0 h 1612816"/>
                <a:gd name="connsiteX1" fmla="*/ 101600 w 393700"/>
                <a:gd name="connsiteY1" fmla="*/ 31750 h 1612816"/>
                <a:gd name="connsiteX2" fmla="*/ 88900 w 393700"/>
                <a:gd name="connsiteY2" fmla="*/ 63500 h 1612816"/>
                <a:gd name="connsiteX3" fmla="*/ 76200 w 393700"/>
                <a:gd name="connsiteY3" fmla="*/ 215900 h 1612816"/>
                <a:gd name="connsiteX4" fmla="*/ 69850 w 393700"/>
                <a:gd name="connsiteY4" fmla="*/ 273050 h 1612816"/>
                <a:gd name="connsiteX5" fmla="*/ 57150 w 393700"/>
                <a:gd name="connsiteY5" fmla="*/ 323850 h 1612816"/>
                <a:gd name="connsiteX6" fmla="*/ 38100 w 393700"/>
                <a:gd name="connsiteY6" fmla="*/ 539750 h 1612816"/>
                <a:gd name="connsiteX7" fmla="*/ 31750 w 393700"/>
                <a:gd name="connsiteY7" fmla="*/ 565150 h 1612816"/>
                <a:gd name="connsiteX8" fmla="*/ 25400 w 393700"/>
                <a:gd name="connsiteY8" fmla="*/ 641350 h 1612816"/>
                <a:gd name="connsiteX9" fmla="*/ 12700 w 393700"/>
                <a:gd name="connsiteY9" fmla="*/ 736600 h 1612816"/>
                <a:gd name="connsiteX10" fmla="*/ 0 w 393700"/>
                <a:gd name="connsiteY10" fmla="*/ 895350 h 1612816"/>
                <a:gd name="connsiteX11" fmla="*/ 6350 w 393700"/>
                <a:gd name="connsiteY11" fmla="*/ 1250950 h 1612816"/>
                <a:gd name="connsiteX12" fmla="*/ 12700 w 393700"/>
                <a:gd name="connsiteY12" fmla="*/ 1333500 h 1612816"/>
                <a:gd name="connsiteX13" fmla="*/ 25400 w 393700"/>
                <a:gd name="connsiteY13" fmla="*/ 1504950 h 1612816"/>
                <a:gd name="connsiteX14" fmla="*/ 31750 w 393700"/>
                <a:gd name="connsiteY14" fmla="*/ 1606550 h 1612816"/>
                <a:gd name="connsiteX15" fmla="*/ 88900 w 393700"/>
                <a:gd name="connsiteY15" fmla="*/ 1600200 h 1612816"/>
                <a:gd name="connsiteX16" fmla="*/ 127000 w 393700"/>
                <a:gd name="connsiteY16" fmla="*/ 1581150 h 1612816"/>
                <a:gd name="connsiteX17" fmla="*/ 190500 w 393700"/>
                <a:gd name="connsiteY17" fmla="*/ 1568450 h 1612816"/>
                <a:gd name="connsiteX18" fmla="*/ 209550 w 393700"/>
                <a:gd name="connsiteY18" fmla="*/ 1555750 h 1612816"/>
                <a:gd name="connsiteX19" fmla="*/ 266700 w 393700"/>
                <a:gd name="connsiteY19" fmla="*/ 1543050 h 1612816"/>
                <a:gd name="connsiteX20" fmla="*/ 292100 w 393700"/>
                <a:gd name="connsiteY20" fmla="*/ 1530350 h 1612816"/>
                <a:gd name="connsiteX21" fmla="*/ 311150 w 393700"/>
                <a:gd name="connsiteY21" fmla="*/ 1524000 h 1612816"/>
                <a:gd name="connsiteX22" fmla="*/ 317500 w 393700"/>
                <a:gd name="connsiteY22" fmla="*/ 1479550 h 1612816"/>
                <a:gd name="connsiteX23" fmla="*/ 323850 w 393700"/>
                <a:gd name="connsiteY23" fmla="*/ 1390650 h 1612816"/>
                <a:gd name="connsiteX24" fmla="*/ 336550 w 393700"/>
                <a:gd name="connsiteY24" fmla="*/ 1320800 h 1612816"/>
                <a:gd name="connsiteX25" fmla="*/ 349250 w 393700"/>
                <a:gd name="connsiteY25" fmla="*/ 1257300 h 1612816"/>
                <a:gd name="connsiteX26" fmla="*/ 368300 w 393700"/>
                <a:gd name="connsiteY26" fmla="*/ 1174750 h 1612816"/>
                <a:gd name="connsiteX27" fmla="*/ 381000 w 393700"/>
                <a:gd name="connsiteY27" fmla="*/ 1092200 h 1612816"/>
                <a:gd name="connsiteX28" fmla="*/ 387350 w 393700"/>
                <a:gd name="connsiteY28" fmla="*/ 1060450 h 1612816"/>
                <a:gd name="connsiteX29" fmla="*/ 393700 w 393700"/>
                <a:gd name="connsiteY29" fmla="*/ 1009650 h 1612816"/>
                <a:gd name="connsiteX30" fmla="*/ 387350 w 393700"/>
                <a:gd name="connsiteY30" fmla="*/ 304800 h 1612816"/>
                <a:gd name="connsiteX31" fmla="*/ 374650 w 393700"/>
                <a:gd name="connsiteY31" fmla="*/ 215900 h 1612816"/>
                <a:gd name="connsiteX32" fmla="*/ 368300 w 393700"/>
                <a:gd name="connsiteY32" fmla="*/ 63500 h 161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3700" h="1612816">
                  <a:moveTo>
                    <a:pt x="107950" y="0"/>
                  </a:moveTo>
                  <a:cubicBezTo>
                    <a:pt x="105833" y="10583"/>
                    <a:pt x="104701" y="21412"/>
                    <a:pt x="101600" y="31750"/>
                  </a:cubicBezTo>
                  <a:cubicBezTo>
                    <a:pt x="98325" y="42668"/>
                    <a:pt x="90207" y="52177"/>
                    <a:pt x="88900" y="63500"/>
                  </a:cubicBezTo>
                  <a:cubicBezTo>
                    <a:pt x="67718" y="247076"/>
                    <a:pt x="98805" y="148084"/>
                    <a:pt x="76200" y="215900"/>
                  </a:cubicBezTo>
                  <a:cubicBezTo>
                    <a:pt x="74083" y="234950"/>
                    <a:pt x="73181" y="254174"/>
                    <a:pt x="69850" y="273050"/>
                  </a:cubicBezTo>
                  <a:cubicBezTo>
                    <a:pt x="66817" y="290239"/>
                    <a:pt x="59132" y="306508"/>
                    <a:pt x="57150" y="323850"/>
                  </a:cubicBezTo>
                  <a:cubicBezTo>
                    <a:pt x="48710" y="397700"/>
                    <a:pt x="51153" y="467959"/>
                    <a:pt x="38100" y="539750"/>
                  </a:cubicBezTo>
                  <a:cubicBezTo>
                    <a:pt x="36539" y="548336"/>
                    <a:pt x="33867" y="556683"/>
                    <a:pt x="31750" y="565150"/>
                  </a:cubicBezTo>
                  <a:cubicBezTo>
                    <a:pt x="29633" y="590550"/>
                    <a:pt x="28378" y="616037"/>
                    <a:pt x="25400" y="641350"/>
                  </a:cubicBezTo>
                  <a:cubicBezTo>
                    <a:pt x="12110" y="754315"/>
                    <a:pt x="25580" y="543403"/>
                    <a:pt x="12700" y="736600"/>
                  </a:cubicBezTo>
                  <a:cubicBezTo>
                    <a:pt x="2367" y="891602"/>
                    <a:pt x="15540" y="817651"/>
                    <a:pt x="0" y="895350"/>
                  </a:cubicBezTo>
                  <a:cubicBezTo>
                    <a:pt x="2117" y="1013883"/>
                    <a:pt x="2915" y="1132448"/>
                    <a:pt x="6350" y="1250950"/>
                  </a:cubicBezTo>
                  <a:cubicBezTo>
                    <a:pt x="7150" y="1278536"/>
                    <a:pt x="11169" y="1305945"/>
                    <a:pt x="12700" y="1333500"/>
                  </a:cubicBezTo>
                  <a:cubicBezTo>
                    <a:pt x="21832" y="1497882"/>
                    <a:pt x="6801" y="1430554"/>
                    <a:pt x="25400" y="1504950"/>
                  </a:cubicBezTo>
                  <a:cubicBezTo>
                    <a:pt x="27517" y="1538817"/>
                    <a:pt x="12927" y="1578316"/>
                    <a:pt x="31750" y="1606550"/>
                  </a:cubicBezTo>
                  <a:cubicBezTo>
                    <a:pt x="42382" y="1622498"/>
                    <a:pt x="69994" y="1603351"/>
                    <a:pt x="88900" y="1600200"/>
                  </a:cubicBezTo>
                  <a:cubicBezTo>
                    <a:pt x="118090" y="1595335"/>
                    <a:pt x="99075" y="1593118"/>
                    <a:pt x="127000" y="1581150"/>
                  </a:cubicBezTo>
                  <a:cubicBezTo>
                    <a:pt x="139056" y="1575983"/>
                    <a:pt x="181905" y="1569883"/>
                    <a:pt x="190500" y="1568450"/>
                  </a:cubicBezTo>
                  <a:cubicBezTo>
                    <a:pt x="196850" y="1564217"/>
                    <a:pt x="202535" y="1558756"/>
                    <a:pt x="209550" y="1555750"/>
                  </a:cubicBezTo>
                  <a:cubicBezTo>
                    <a:pt x="217397" y="1552387"/>
                    <a:pt x="261049" y="1544180"/>
                    <a:pt x="266700" y="1543050"/>
                  </a:cubicBezTo>
                  <a:cubicBezTo>
                    <a:pt x="275167" y="1538817"/>
                    <a:pt x="283399" y="1534079"/>
                    <a:pt x="292100" y="1530350"/>
                  </a:cubicBezTo>
                  <a:cubicBezTo>
                    <a:pt x="298252" y="1527713"/>
                    <a:pt x="308157" y="1529987"/>
                    <a:pt x="311150" y="1524000"/>
                  </a:cubicBezTo>
                  <a:cubicBezTo>
                    <a:pt x="317843" y="1510613"/>
                    <a:pt x="316081" y="1494450"/>
                    <a:pt x="317500" y="1479550"/>
                  </a:cubicBezTo>
                  <a:cubicBezTo>
                    <a:pt x="320317" y="1449975"/>
                    <a:pt x="321033" y="1420225"/>
                    <a:pt x="323850" y="1390650"/>
                  </a:cubicBezTo>
                  <a:cubicBezTo>
                    <a:pt x="328840" y="1338258"/>
                    <a:pt x="328083" y="1360314"/>
                    <a:pt x="336550" y="1320800"/>
                  </a:cubicBezTo>
                  <a:cubicBezTo>
                    <a:pt x="341073" y="1299693"/>
                    <a:pt x="344015" y="1278241"/>
                    <a:pt x="349250" y="1257300"/>
                  </a:cubicBezTo>
                  <a:cubicBezTo>
                    <a:pt x="358701" y="1219494"/>
                    <a:pt x="357355" y="1225826"/>
                    <a:pt x="368300" y="1174750"/>
                  </a:cubicBezTo>
                  <a:cubicBezTo>
                    <a:pt x="380212" y="1119159"/>
                    <a:pt x="369808" y="1164947"/>
                    <a:pt x="381000" y="1092200"/>
                  </a:cubicBezTo>
                  <a:cubicBezTo>
                    <a:pt x="382641" y="1081533"/>
                    <a:pt x="385709" y="1071117"/>
                    <a:pt x="387350" y="1060450"/>
                  </a:cubicBezTo>
                  <a:cubicBezTo>
                    <a:pt x="389945" y="1043583"/>
                    <a:pt x="391583" y="1026583"/>
                    <a:pt x="393700" y="1009650"/>
                  </a:cubicBezTo>
                  <a:cubicBezTo>
                    <a:pt x="391583" y="774700"/>
                    <a:pt x="391265" y="539727"/>
                    <a:pt x="387350" y="304800"/>
                  </a:cubicBezTo>
                  <a:cubicBezTo>
                    <a:pt x="386801" y="271890"/>
                    <a:pt x="380821" y="246755"/>
                    <a:pt x="374650" y="215900"/>
                  </a:cubicBezTo>
                  <a:cubicBezTo>
                    <a:pt x="367430" y="93159"/>
                    <a:pt x="368300" y="143996"/>
                    <a:pt x="368300" y="635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65" name="Egyenes összekötő 364">
              <a:extLst>
                <a:ext uri="{FF2B5EF4-FFF2-40B4-BE49-F238E27FC236}">
                  <a16:creationId xmlns:a16="http://schemas.microsoft.com/office/drawing/2014/main" id="{2D85FFD1-CAE7-4D65-93EE-E8A1E2FA6189}"/>
                </a:ext>
              </a:extLst>
            </p:cNvPr>
            <p:cNvCxnSpPr>
              <a:cxnSpLocks/>
            </p:cNvCxnSpPr>
            <p:nvPr/>
          </p:nvCxnSpPr>
          <p:spPr>
            <a:xfrm>
              <a:off x="6169030" y="5466338"/>
              <a:ext cx="841102" cy="64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Egyenes összekötő 365">
              <a:extLst>
                <a:ext uri="{FF2B5EF4-FFF2-40B4-BE49-F238E27FC236}">
                  <a16:creationId xmlns:a16="http://schemas.microsoft.com/office/drawing/2014/main" id="{53AB8ECF-0D5D-473F-8F9E-196EE4FDBC09}"/>
                </a:ext>
              </a:extLst>
            </p:cNvPr>
            <p:cNvCxnSpPr>
              <a:cxnSpLocks/>
            </p:cNvCxnSpPr>
            <p:nvPr/>
          </p:nvCxnSpPr>
          <p:spPr>
            <a:xfrm>
              <a:off x="6043640" y="5549310"/>
              <a:ext cx="1080026" cy="2531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Egyenes összekötő 366">
              <a:extLst>
                <a:ext uri="{FF2B5EF4-FFF2-40B4-BE49-F238E27FC236}">
                  <a16:creationId xmlns:a16="http://schemas.microsoft.com/office/drawing/2014/main" id="{91649275-5289-44BA-95A9-A84649229950}"/>
                </a:ext>
              </a:extLst>
            </p:cNvPr>
            <p:cNvCxnSpPr>
              <a:cxnSpLocks/>
            </p:cNvCxnSpPr>
            <p:nvPr/>
          </p:nvCxnSpPr>
          <p:spPr>
            <a:xfrm>
              <a:off x="6196040" y="5701710"/>
              <a:ext cx="662631" cy="2711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7" name="Szövegdoboz 256">
            <a:extLst>
              <a:ext uri="{FF2B5EF4-FFF2-40B4-BE49-F238E27FC236}">
                <a16:creationId xmlns:a16="http://schemas.microsoft.com/office/drawing/2014/main" id="{9556F03B-B2B8-4FCB-93B3-F285FBA1882E}"/>
              </a:ext>
            </a:extLst>
          </p:cNvPr>
          <p:cNvSpPr txBox="1"/>
          <p:nvPr/>
        </p:nvSpPr>
        <p:spPr>
          <a:xfrm rot="20938039">
            <a:off x="890724" y="176429"/>
            <a:ext cx="5285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0" spc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Minta</a:t>
            </a:r>
          </a:p>
        </p:txBody>
      </p:sp>
      <p:sp>
        <p:nvSpPr>
          <p:cNvPr id="258" name="Szövegdoboz 257">
            <a:extLst>
              <a:ext uri="{FF2B5EF4-FFF2-40B4-BE49-F238E27FC236}">
                <a16:creationId xmlns:a16="http://schemas.microsoft.com/office/drawing/2014/main" id="{B158F2F3-A165-46DB-B178-BA4AF68E8CE1}"/>
              </a:ext>
            </a:extLst>
          </p:cNvPr>
          <p:cNvSpPr txBox="1"/>
          <p:nvPr/>
        </p:nvSpPr>
        <p:spPr>
          <a:xfrm rot="20938039">
            <a:off x="6863142" y="3961333"/>
            <a:ext cx="5285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0" spc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Minta</a:t>
            </a:r>
          </a:p>
        </p:txBody>
      </p:sp>
      <p:sp>
        <p:nvSpPr>
          <p:cNvPr id="259" name="Szövegdoboz 258">
            <a:extLst>
              <a:ext uri="{FF2B5EF4-FFF2-40B4-BE49-F238E27FC236}">
                <a16:creationId xmlns:a16="http://schemas.microsoft.com/office/drawing/2014/main" id="{C06BC5AA-CF58-4840-A6A6-BDB377978E07}"/>
              </a:ext>
            </a:extLst>
          </p:cNvPr>
          <p:cNvSpPr txBox="1"/>
          <p:nvPr/>
        </p:nvSpPr>
        <p:spPr>
          <a:xfrm rot="20938039">
            <a:off x="1690499" y="3786062"/>
            <a:ext cx="5285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0" spc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Minta</a:t>
            </a:r>
          </a:p>
        </p:txBody>
      </p:sp>
      <p:sp>
        <p:nvSpPr>
          <p:cNvPr id="260" name="Szövegdoboz 259">
            <a:extLst>
              <a:ext uri="{FF2B5EF4-FFF2-40B4-BE49-F238E27FC236}">
                <a16:creationId xmlns:a16="http://schemas.microsoft.com/office/drawing/2014/main" id="{88326D3B-77A8-4BB8-BFE6-1A8D6D083D59}"/>
              </a:ext>
            </a:extLst>
          </p:cNvPr>
          <p:cNvSpPr txBox="1"/>
          <p:nvPr/>
        </p:nvSpPr>
        <p:spPr>
          <a:xfrm rot="20632550">
            <a:off x="6755629" y="1318044"/>
            <a:ext cx="5285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0" spc="1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Minta</a:t>
            </a:r>
          </a:p>
        </p:txBody>
      </p:sp>
      <p:grpSp>
        <p:nvGrpSpPr>
          <p:cNvPr id="261" name="Csoportba foglalás 260">
            <a:extLst>
              <a:ext uri="{FF2B5EF4-FFF2-40B4-BE49-F238E27FC236}">
                <a16:creationId xmlns:a16="http://schemas.microsoft.com/office/drawing/2014/main" id="{7EA48E97-1EDF-45A1-B6A0-37E68EB019A0}"/>
              </a:ext>
            </a:extLst>
          </p:cNvPr>
          <p:cNvGrpSpPr/>
          <p:nvPr/>
        </p:nvGrpSpPr>
        <p:grpSpPr>
          <a:xfrm flipH="1">
            <a:off x="7795201" y="489034"/>
            <a:ext cx="848837" cy="561451"/>
            <a:chOff x="2620705" y="66802"/>
            <a:chExt cx="1497624" cy="990581"/>
          </a:xfrm>
        </p:grpSpPr>
        <p:sp>
          <p:nvSpPr>
            <p:cNvPr id="262" name="Ellipszis 261">
              <a:extLst>
                <a:ext uri="{FF2B5EF4-FFF2-40B4-BE49-F238E27FC236}">
                  <a16:creationId xmlns:a16="http://schemas.microsoft.com/office/drawing/2014/main" id="{C0347D4B-B5DF-435C-8BC4-48250702B8B3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3" name="Ellipszis 262">
              <a:extLst>
                <a:ext uri="{FF2B5EF4-FFF2-40B4-BE49-F238E27FC236}">
                  <a16:creationId xmlns:a16="http://schemas.microsoft.com/office/drawing/2014/main" id="{F7F36C12-0569-418C-9488-2A7493EE051E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4" name="Ellipszis 263">
              <a:extLst>
                <a:ext uri="{FF2B5EF4-FFF2-40B4-BE49-F238E27FC236}">
                  <a16:creationId xmlns:a16="http://schemas.microsoft.com/office/drawing/2014/main" id="{847E99DD-151C-4B83-8CC5-5A06F648BD9E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5" name="Ellipszis 264">
              <a:extLst>
                <a:ext uri="{FF2B5EF4-FFF2-40B4-BE49-F238E27FC236}">
                  <a16:creationId xmlns:a16="http://schemas.microsoft.com/office/drawing/2014/main" id="{274288B3-A443-4EF0-B91D-709F45BFCD94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66" name="Háromszög 265">
              <a:extLst>
                <a:ext uri="{FF2B5EF4-FFF2-40B4-BE49-F238E27FC236}">
                  <a16:creationId xmlns:a16="http://schemas.microsoft.com/office/drawing/2014/main" id="{B7C4F5FE-C5B1-41AC-97A4-E1237E73827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9" name="Kép 8">
            <a:extLst>
              <a:ext uri="{FF2B5EF4-FFF2-40B4-BE49-F238E27FC236}">
                <a16:creationId xmlns:a16="http://schemas.microsoft.com/office/drawing/2014/main" id="{5CEC47D9-9107-4102-AD72-03FC59C9D0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9673" y="5988394"/>
            <a:ext cx="1005566" cy="10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45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>
            <a:extLst>
              <a:ext uri="{FF2B5EF4-FFF2-40B4-BE49-F238E27FC236}">
                <a16:creationId xmlns:a16="http://schemas.microsoft.com/office/drawing/2014/main" id="{2CE815F7-AE07-4664-8122-0B4551295A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1875" y1="19167" x2="50859" y2="10972"/>
                        <a14:foregroundMark x1="61172" y1="18889" x2="70547" y2="30972"/>
                        <a14:foregroundMark x1="71719" y1="30139" x2="81484" y2="24167"/>
                        <a14:foregroundMark x1="39063" y1="28194" x2="38203" y2="35694"/>
                        <a14:foregroundMark x1="37188" y1="33194" x2="38828" y2="36944"/>
                        <a14:foregroundMark x1="36953" y1="33472" x2="38438" y2="37361"/>
                        <a14:foregroundMark x1="40938" y1="51111" x2="41953" y2="46528"/>
                        <a14:backgroundMark x1="35156" y1="39861" x2="37031" y2="71250"/>
                        <a14:backgroundMark x1="50313" y1="78194" x2="52266" y2="81111"/>
                        <a14:backgroundMark x1="37813" y1="35556" x2="37813" y2="35556"/>
                        <a14:backgroundMark x1="36797" y1="33333" x2="38203" y2="370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43329" y="330954"/>
            <a:ext cx="3069168" cy="1726407"/>
          </a:xfrm>
          <a:prstGeom prst="rect">
            <a:avLst/>
          </a:prstGeom>
        </p:spPr>
      </p:pic>
      <p:grpSp>
        <p:nvGrpSpPr>
          <p:cNvPr id="20" name="Csoportba foglalás 19">
            <a:extLst>
              <a:ext uri="{FF2B5EF4-FFF2-40B4-BE49-F238E27FC236}">
                <a16:creationId xmlns:a16="http://schemas.microsoft.com/office/drawing/2014/main" id="{AA04D60E-3C3F-406B-9DC6-6E40CECDD5E1}"/>
              </a:ext>
            </a:extLst>
          </p:cNvPr>
          <p:cNvGrpSpPr/>
          <p:nvPr/>
        </p:nvGrpSpPr>
        <p:grpSpPr>
          <a:xfrm>
            <a:off x="8720845" y="232056"/>
            <a:ext cx="3209696" cy="2065926"/>
            <a:chOff x="6639849" y="679268"/>
            <a:chExt cx="2520000" cy="1622002"/>
          </a:xfrm>
        </p:grpSpPr>
        <p:sp>
          <p:nvSpPr>
            <p:cNvPr id="9" name="Téglalap: felső két sarkán lekerekítve 8">
              <a:extLst>
                <a:ext uri="{FF2B5EF4-FFF2-40B4-BE49-F238E27FC236}">
                  <a16:creationId xmlns:a16="http://schemas.microsoft.com/office/drawing/2014/main" id="{D1718ED2-7C1A-4C74-8073-2902B4BC2133}"/>
                </a:ext>
              </a:extLst>
            </p:cNvPr>
            <p:cNvSpPr/>
            <p:nvPr/>
          </p:nvSpPr>
          <p:spPr>
            <a:xfrm>
              <a:off x="6639849" y="679268"/>
              <a:ext cx="2520000" cy="540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" name="Téglalap: felső két sarkán lekerekítve 3">
              <a:extLst>
                <a:ext uri="{FF2B5EF4-FFF2-40B4-BE49-F238E27FC236}">
                  <a16:creationId xmlns:a16="http://schemas.microsoft.com/office/drawing/2014/main" id="{A1282F6D-5138-41A9-9EDA-EAED16D632F9}"/>
                </a:ext>
              </a:extLst>
            </p:cNvPr>
            <p:cNvSpPr/>
            <p:nvPr/>
          </p:nvSpPr>
          <p:spPr>
            <a:xfrm>
              <a:off x="6819849" y="679268"/>
              <a:ext cx="2160000" cy="540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Téglalap 7">
              <a:extLst>
                <a:ext uri="{FF2B5EF4-FFF2-40B4-BE49-F238E27FC236}">
                  <a16:creationId xmlns:a16="http://schemas.microsoft.com/office/drawing/2014/main" id="{240ED9C9-755B-4013-AAC5-383CD7F44600}"/>
                </a:ext>
              </a:extLst>
            </p:cNvPr>
            <p:cNvSpPr/>
            <p:nvPr/>
          </p:nvSpPr>
          <p:spPr>
            <a:xfrm>
              <a:off x="6639849" y="1219269"/>
              <a:ext cx="2520000" cy="108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Téglalap 4">
              <a:extLst>
                <a:ext uri="{FF2B5EF4-FFF2-40B4-BE49-F238E27FC236}">
                  <a16:creationId xmlns:a16="http://schemas.microsoft.com/office/drawing/2014/main" id="{4181FF51-86B2-4F47-AC27-1E7851E04904}"/>
                </a:ext>
              </a:extLst>
            </p:cNvPr>
            <p:cNvSpPr/>
            <p:nvPr/>
          </p:nvSpPr>
          <p:spPr>
            <a:xfrm>
              <a:off x="6819849" y="1219269"/>
              <a:ext cx="2160000" cy="1080000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  <a:p>
              <a:pPr algn="ctr"/>
              <a:r>
                <a:rPr lang="hu-HU" sz="2000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ivaldi" panose="03020602050506090804" pitchFamily="66" charset="0"/>
                </a:rPr>
                <a:t>Kincsesláda</a:t>
              </a:r>
            </a:p>
          </p:txBody>
        </p:sp>
        <p:sp>
          <p:nvSpPr>
            <p:cNvPr id="10" name="Téglalap 9">
              <a:extLst>
                <a:ext uri="{FF2B5EF4-FFF2-40B4-BE49-F238E27FC236}">
                  <a16:creationId xmlns:a16="http://schemas.microsoft.com/office/drawing/2014/main" id="{723E7561-1A34-48F1-BA35-763C1063335D}"/>
                </a:ext>
              </a:extLst>
            </p:cNvPr>
            <p:cNvSpPr/>
            <p:nvPr/>
          </p:nvSpPr>
          <p:spPr>
            <a:xfrm>
              <a:off x="6819849" y="1149350"/>
              <a:ext cx="2336800" cy="177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Téglalap 10">
              <a:extLst>
                <a:ext uri="{FF2B5EF4-FFF2-40B4-BE49-F238E27FC236}">
                  <a16:creationId xmlns:a16="http://schemas.microsoft.com/office/drawing/2014/main" id="{4C2BCDE7-1D72-4C1B-AF58-492E84C8E217}"/>
                </a:ext>
              </a:extLst>
            </p:cNvPr>
            <p:cNvSpPr/>
            <p:nvPr/>
          </p:nvSpPr>
          <p:spPr>
            <a:xfrm rot="5400000">
              <a:off x="7480656" y="1036760"/>
              <a:ext cx="838385" cy="123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2" name="Kör: üres 11">
              <a:extLst>
                <a:ext uri="{FF2B5EF4-FFF2-40B4-BE49-F238E27FC236}">
                  <a16:creationId xmlns:a16="http://schemas.microsoft.com/office/drawing/2014/main" id="{FB2825DB-47A8-4B48-B60D-7291D55557FE}"/>
                </a:ext>
              </a:extLst>
            </p:cNvPr>
            <p:cNvSpPr/>
            <p:nvPr/>
          </p:nvSpPr>
          <p:spPr>
            <a:xfrm>
              <a:off x="7801423" y="1319342"/>
              <a:ext cx="196850" cy="270000"/>
            </a:xfrm>
            <a:prstGeom prst="donut">
              <a:avLst>
                <a:gd name="adj" fmla="val 23624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13" name="Folyamatábra: Késleltetés 12">
              <a:extLst>
                <a:ext uri="{FF2B5EF4-FFF2-40B4-BE49-F238E27FC236}">
                  <a16:creationId xmlns:a16="http://schemas.microsoft.com/office/drawing/2014/main" id="{0CC4F7FD-5EAE-4833-86E6-1EA7A568A672}"/>
                </a:ext>
              </a:extLst>
            </p:cNvPr>
            <p:cNvSpPr/>
            <p:nvPr/>
          </p:nvSpPr>
          <p:spPr>
            <a:xfrm rot="5400000">
              <a:off x="7781610" y="1450882"/>
              <a:ext cx="236476" cy="259716"/>
            </a:xfrm>
            <a:prstGeom prst="flowChartDelay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4" name="Ellipszis 13">
              <a:extLst>
                <a:ext uri="{FF2B5EF4-FFF2-40B4-BE49-F238E27FC236}">
                  <a16:creationId xmlns:a16="http://schemas.microsoft.com/office/drawing/2014/main" id="{5514A4F8-FB3C-4F5C-98A5-47EEF397B67E}"/>
                </a:ext>
              </a:extLst>
            </p:cNvPr>
            <p:cNvSpPr/>
            <p:nvPr/>
          </p:nvSpPr>
          <p:spPr>
            <a:xfrm>
              <a:off x="7869112" y="1505446"/>
              <a:ext cx="59037" cy="615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5" name="Háromszög 14">
              <a:extLst>
                <a:ext uri="{FF2B5EF4-FFF2-40B4-BE49-F238E27FC236}">
                  <a16:creationId xmlns:a16="http://schemas.microsoft.com/office/drawing/2014/main" id="{2381991B-8265-4CB3-8721-1BBD5F4E59AC}"/>
                </a:ext>
              </a:extLst>
            </p:cNvPr>
            <p:cNvSpPr/>
            <p:nvPr/>
          </p:nvSpPr>
          <p:spPr>
            <a:xfrm>
              <a:off x="7872440" y="1522688"/>
              <a:ext cx="52379" cy="104607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Téglalap 15">
              <a:extLst>
                <a:ext uri="{FF2B5EF4-FFF2-40B4-BE49-F238E27FC236}">
                  <a16:creationId xmlns:a16="http://schemas.microsoft.com/office/drawing/2014/main" id="{E2C21BB9-99F6-4D1A-9D6B-EF748B01B1CA}"/>
                </a:ext>
              </a:extLst>
            </p:cNvPr>
            <p:cNvSpPr/>
            <p:nvPr/>
          </p:nvSpPr>
          <p:spPr>
            <a:xfrm rot="5400000">
              <a:off x="7777063" y="1275115"/>
              <a:ext cx="236474" cy="5903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Téglalap 18">
              <a:extLst>
                <a:ext uri="{FF2B5EF4-FFF2-40B4-BE49-F238E27FC236}">
                  <a16:creationId xmlns:a16="http://schemas.microsoft.com/office/drawing/2014/main" id="{EFE4C4BA-0D9E-4355-9A15-D334A6AF2D0C}"/>
                </a:ext>
              </a:extLst>
            </p:cNvPr>
            <p:cNvSpPr/>
            <p:nvPr/>
          </p:nvSpPr>
          <p:spPr>
            <a:xfrm>
              <a:off x="6726900" y="2224087"/>
              <a:ext cx="2336800" cy="771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53" name="Csoportba foglalás 52">
            <a:extLst>
              <a:ext uri="{FF2B5EF4-FFF2-40B4-BE49-F238E27FC236}">
                <a16:creationId xmlns:a16="http://schemas.microsoft.com/office/drawing/2014/main" id="{CE0176A0-911A-4040-AB95-B8C7ACF1E22B}"/>
              </a:ext>
            </a:extLst>
          </p:cNvPr>
          <p:cNvGrpSpPr/>
          <p:nvPr/>
        </p:nvGrpSpPr>
        <p:grpSpPr>
          <a:xfrm flipH="1">
            <a:off x="3102682" y="252218"/>
            <a:ext cx="3341916" cy="1746943"/>
            <a:chOff x="4026568" y="3302758"/>
            <a:chExt cx="5736173" cy="2998510"/>
          </a:xfrm>
        </p:grpSpPr>
        <p:sp>
          <p:nvSpPr>
            <p:cNvPr id="34" name="Szabadkézi sokszög: alakzat 33">
              <a:extLst>
                <a:ext uri="{FF2B5EF4-FFF2-40B4-BE49-F238E27FC236}">
                  <a16:creationId xmlns:a16="http://schemas.microsoft.com/office/drawing/2014/main" id="{711C1387-0687-492F-AE32-75F83BE51ED8}"/>
                </a:ext>
              </a:extLst>
            </p:cNvPr>
            <p:cNvSpPr/>
            <p:nvPr/>
          </p:nvSpPr>
          <p:spPr>
            <a:xfrm>
              <a:off x="5552765" y="3302758"/>
              <a:ext cx="2281280" cy="791570"/>
            </a:xfrm>
            <a:custGeom>
              <a:avLst/>
              <a:gdLst>
                <a:gd name="connsiteX0" fmla="*/ 15522 w 2281280"/>
                <a:gd name="connsiteY0" fmla="*/ 573206 h 791570"/>
                <a:gd name="connsiteX1" fmla="*/ 15522 w 2281280"/>
                <a:gd name="connsiteY1" fmla="*/ 259308 h 791570"/>
                <a:gd name="connsiteX2" fmla="*/ 42817 w 2281280"/>
                <a:gd name="connsiteY2" fmla="*/ 218364 h 791570"/>
                <a:gd name="connsiteX3" fmla="*/ 83760 w 2281280"/>
                <a:gd name="connsiteY3" fmla="*/ 163773 h 791570"/>
                <a:gd name="connsiteX4" fmla="*/ 206590 w 2281280"/>
                <a:gd name="connsiteY4" fmla="*/ 68239 h 791570"/>
                <a:gd name="connsiteX5" fmla="*/ 288477 w 2281280"/>
                <a:gd name="connsiteY5" fmla="*/ 0 h 791570"/>
                <a:gd name="connsiteX6" fmla="*/ 411307 w 2281280"/>
                <a:gd name="connsiteY6" fmla="*/ 27296 h 791570"/>
                <a:gd name="connsiteX7" fmla="*/ 452250 w 2281280"/>
                <a:gd name="connsiteY7" fmla="*/ 40943 h 791570"/>
                <a:gd name="connsiteX8" fmla="*/ 602375 w 2281280"/>
                <a:gd name="connsiteY8" fmla="*/ 177421 h 791570"/>
                <a:gd name="connsiteX9" fmla="*/ 656966 w 2281280"/>
                <a:gd name="connsiteY9" fmla="*/ 218364 h 791570"/>
                <a:gd name="connsiteX10" fmla="*/ 697910 w 2281280"/>
                <a:gd name="connsiteY10" fmla="*/ 245660 h 791570"/>
                <a:gd name="connsiteX11" fmla="*/ 834387 w 2281280"/>
                <a:gd name="connsiteY11" fmla="*/ 272955 h 791570"/>
                <a:gd name="connsiteX12" fmla="*/ 970865 w 2281280"/>
                <a:gd name="connsiteY12" fmla="*/ 259308 h 791570"/>
                <a:gd name="connsiteX13" fmla="*/ 1025456 w 2281280"/>
                <a:gd name="connsiteY13" fmla="*/ 232012 h 791570"/>
                <a:gd name="connsiteX14" fmla="*/ 1161934 w 2281280"/>
                <a:gd name="connsiteY14" fmla="*/ 177421 h 791570"/>
                <a:gd name="connsiteX15" fmla="*/ 1202877 w 2281280"/>
                <a:gd name="connsiteY15" fmla="*/ 150126 h 791570"/>
                <a:gd name="connsiteX16" fmla="*/ 1243820 w 2281280"/>
                <a:gd name="connsiteY16" fmla="*/ 136478 h 791570"/>
                <a:gd name="connsiteX17" fmla="*/ 1339354 w 2281280"/>
                <a:gd name="connsiteY17" fmla="*/ 95535 h 791570"/>
                <a:gd name="connsiteX18" fmla="*/ 1407593 w 2281280"/>
                <a:gd name="connsiteY18" fmla="*/ 109182 h 791570"/>
                <a:gd name="connsiteX19" fmla="*/ 1489480 w 2281280"/>
                <a:gd name="connsiteY19" fmla="*/ 191069 h 791570"/>
                <a:gd name="connsiteX20" fmla="*/ 1571366 w 2281280"/>
                <a:gd name="connsiteY20" fmla="*/ 272955 h 791570"/>
                <a:gd name="connsiteX21" fmla="*/ 1625957 w 2281280"/>
                <a:gd name="connsiteY21" fmla="*/ 327546 h 791570"/>
                <a:gd name="connsiteX22" fmla="*/ 1735139 w 2281280"/>
                <a:gd name="connsiteY22" fmla="*/ 382138 h 791570"/>
                <a:gd name="connsiteX23" fmla="*/ 1980799 w 2281280"/>
                <a:gd name="connsiteY23" fmla="*/ 368490 h 791570"/>
                <a:gd name="connsiteX24" fmla="*/ 2049038 w 2281280"/>
                <a:gd name="connsiteY24" fmla="*/ 354842 h 791570"/>
                <a:gd name="connsiteX25" fmla="*/ 2226459 w 2281280"/>
                <a:gd name="connsiteY25" fmla="*/ 368490 h 791570"/>
                <a:gd name="connsiteX26" fmla="*/ 2281050 w 2281280"/>
                <a:gd name="connsiteY26" fmla="*/ 450376 h 791570"/>
                <a:gd name="connsiteX27" fmla="*/ 2267402 w 2281280"/>
                <a:gd name="connsiteY27" fmla="*/ 573206 h 791570"/>
                <a:gd name="connsiteX28" fmla="*/ 2240107 w 2281280"/>
                <a:gd name="connsiteY28" fmla="*/ 655093 h 791570"/>
                <a:gd name="connsiteX29" fmla="*/ 2226459 w 2281280"/>
                <a:gd name="connsiteY29" fmla="*/ 696036 h 791570"/>
                <a:gd name="connsiteX30" fmla="*/ 2199163 w 2281280"/>
                <a:gd name="connsiteY30" fmla="*/ 736979 h 791570"/>
                <a:gd name="connsiteX31" fmla="*/ 2199163 w 2281280"/>
                <a:gd name="connsiteY31" fmla="*/ 791570 h 79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81280" h="791570">
                  <a:moveTo>
                    <a:pt x="15522" y="573206"/>
                  </a:moveTo>
                  <a:cubicBezTo>
                    <a:pt x="901" y="441623"/>
                    <a:pt x="-10483" y="406671"/>
                    <a:pt x="15522" y="259308"/>
                  </a:cubicBezTo>
                  <a:cubicBezTo>
                    <a:pt x="18373" y="243155"/>
                    <a:pt x="33283" y="231711"/>
                    <a:pt x="42817" y="218364"/>
                  </a:cubicBezTo>
                  <a:cubicBezTo>
                    <a:pt x="56038" y="199855"/>
                    <a:pt x="68782" y="180891"/>
                    <a:pt x="83760" y="163773"/>
                  </a:cubicBezTo>
                  <a:cubicBezTo>
                    <a:pt x="163885" y="72201"/>
                    <a:pt x="109298" y="141207"/>
                    <a:pt x="206590" y="68239"/>
                  </a:cubicBezTo>
                  <a:cubicBezTo>
                    <a:pt x="416804" y="-89419"/>
                    <a:pt x="97480" y="127334"/>
                    <a:pt x="288477" y="0"/>
                  </a:cubicBezTo>
                  <a:cubicBezTo>
                    <a:pt x="329420" y="9099"/>
                    <a:pt x="370617" y="17124"/>
                    <a:pt x="411307" y="27296"/>
                  </a:cubicBezTo>
                  <a:cubicBezTo>
                    <a:pt x="425263" y="30785"/>
                    <a:pt x="440051" y="33319"/>
                    <a:pt x="452250" y="40943"/>
                  </a:cubicBezTo>
                  <a:cubicBezTo>
                    <a:pt x="567568" y="113017"/>
                    <a:pt x="477448" y="83726"/>
                    <a:pt x="602375" y="177421"/>
                  </a:cubicBezTo>
                  <a:cubicBezTo>
                    <a:pt x="620572" y="191069"/>
                    <a:pt x="638457" y="205143"/>
                    <a:pt x="656966" y="218364"/>
                  </a:cubicBezTo>
                  <a:cubicBezTo>
                    <a:pt x="670314" y="227898"/>
                    <a:pt x="682833" y="239199"/>
                    <a:pt x="697910" y="245660"/>
                  </a:cubicBezTo>
                  <a:cubicBezTo>
                    <a:pt x="723824" y="256766"/>
                    <a:pt x="815910" y="269876"/>
                    <a:pt x="834387" y="272955"/>
                  </a:cubicBezTo>
                  <a:cubicBezTo>
                    <a:pt x="879880" y="268406"/>
                    <a:pt x="926160" y="268887"/>
                    <a:pt x="970865" y="259308"/>
                  </a:cubicBezTo>
                  <a:cubicBezTo>
                    <a:pt x="990758" y="255045"/>
                    <a:pt x="1006756" y="240026"/>
                    <a:pt x="1025456" y="232012"/>
                  </a:cubicBezTo>
                  <a:cubicBezTo>
                    <a:pt x="1152537" y="177547"/>
                    <a:pt x="924884" y="295944"/>
                    <a:pt x="1161934" y="177421"/>
                  </a:cubicBezTo>
                  <a:cubicBezTo>
                    <a:pt x="1176605" y="170086"/>
                    <a:pt x="1188206" y="157461"/>
                    <a:pt x="1202877" y="150126"/>
                  </a:cubicBezTo>
                  <a:cubicBezTo>
                    <a:pt x="1215744" y="143692"/>
                    <a:pt x="1230953" y="142912"/>
                    <a:pt x="1243820" y="136478"/>
                  </a:cubicBezTo>
                  <a:cubicBezTo>
                    <a:pt x="1338066" y="89354"/>
                    <a:pt x="1225742" y="123936"/>
                    <a:pt x="1339354" y="95535"/>
                  </a:cubicBezTo>
                  <a:cubicBezTo>
                    <a:pt x="1362100" y="100084"/>
                    <a:pt x="1386396" y="99761"/>
                    <a:pt x="1407593" y="109182"/>
                  </a:cubicBezTo>
                  <a:cubicBezTo>
                    <a:pt x="1475400" y="139318"/>
                    <a:pt x="1449499" y="146090"/>
                    <a:pt x="1489480" y="191069"/>
                  </a:cubicBezTo>
                  <a:cubicBezTo>
                    <a:pt x="1515125" y="219920"/>
                    <a:pt x="1544071" y="245660"/>
                    <a:pt x="1571366" y="272955"/>
                  </a:cubicBezTo>
                  <a:cubicBezTo>
                    <a:pt x="1589563" y="291152"/>
                    <a:pt x="1602939" y="316037"/>
                    <a:pt x="1625957" y="327546"/>
                  </a:cubicBezTo>
                  <a:lnTo>
                    <a:pt x="1735139" y="382138"/>
                  </a:lnTo>
                  <a:cubicBezTo>
                    <a:pt x="1817026" y="377589"/>
                    <a:pt x="1899094" y="375595"/>
                    <a:pt x="1980799" y="368490"/>
                  </a:cubicBezTo>
                  <a:cubicBezTo>
                    <a:pt x="2003909" y="366480"/>
                    <a:pt x="2025841" y="354842"/>
                    <a:pt x="2049038" y="354842"/>
                  </a:cubicBezTo>
                  <a:cubicBezTo>
                    <a:pt x="2108353" y="354842"/>
                    <a:pt x="2167319" y="363941"/>
                    <a:pt x="2226459" y="368490"/>
                  </a:cubicBezTo>
                  <a:cubicBezTo>
                    <a:pt x="2244656" y="395785"/>
                    <a:pt x="2284673" y="417772"/>
                    <a:pt x="2281050" y="450376"/>
                  </a:cubicBezTo>
                  <a:cubicBezTo>
                    <a:pt x="2276501" y="491319"/>
                    <a:pt x="2275481" y="532811"/>
                    <a:pt x="2267402" y="573206"/>
                  </a:cubicBezTo>
                  <a:cubicBezTo>
                    <a:pt x="2261759" y="601419"/>
                    <a:pt x="2249205" y="627797"/>
                    <a:pt x="2240107" y="655093"/>
                  </a:cubicBezTo>
                  <a:cubicBezTo>
                    <a:pt x="2235558" y="668741"/>
                    <a:pt x="2234439" y="684066"/>
                    <a:pt x="2226459" y="696036"/>
                  </a:cubicBezTo>
                  <a:cubicBezTo>
                    <a:pt x="2217360" y="709684"/>
                    <a:pt x="2203669" y="721208"/>
                    <a:pt x="2199163" y="736979"/>
                  </a:cubicBezTo>
                  <a:cubicBezTo>
                    <a:pt x="2194164" y="754476"/>
                    <a:pt x="2199163" y="773373"/>
                    <a:pt x="2199163" y="791570"/>
                  </a:cubicBezTo>
                </a:path>
              </a:pathLst>
            </a:custGeom>
            <a:solidFill>
              <a:srgbClr val="F66C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1" name="Szabadkézi sokszög: alakzat 20">
              <a:extLst>
                <a:ext uri="{FF2B5EF4-FFF2-40B4-BE49-F238E27FC236}">
                  <a16:creationId xmlns:a16="http://schemas.microsoft.com/office/drawing/2014/main" id="{6EB2B061-29C6-4327-A93A-1BB5747E66A6}"/>
                </a:ext>
              </a:extLst>
            </p:cNvPr>
            <p:cNvSpPr/>
            <p:nvPr/>
          </p:nvSpPr>
          <p:spPr>
            <a:xfrm>
              <a:off x="4026568" y="3801979"/>
              <a:ext cx="5736173" cy="1909010"/>
            </a:xfrm>
            <a:custGeom>
              <a:avLst/>
              <a:gdLst>
                <a:gd name="connsiteX0" fmla="*/ 2257425 w 5736173"/>
                <a:gd name="connsiteY0" fmla="*/ 0 h 1909010"/>
                <a:gd name="connsiteX1" fmla="*/ 4337451 w 5736173"/>
                <a:gd name="connsiteY1" fmla="*/ 582969 h 1909010"/>
                <a:gd name="connsiteX2" fmla="*/ 4341640 w 5736173"/>
                <a:gd name="connsiteY2" fmla="*/ 588675 h 1909010"/>
                <a:gd name="connsiteX3" fmla="*/ 5322852 w 5736173"/>
                <a:gd name="connsiteY3" fmla="*/ 47595 h 1909010"/>
                <a:gd name="connsiteX4" fmla="*/ 5322852 w 5736173"/>
                <a:gd name="connsiteY4" fmla="*/ 1829852 h 1909010"/>
                <a:gd name="connsiteX5" fmla="*/ 4358134 w 5736173"/>
                <a:gd name="connsiteY5" fmla="*/ 1297868 h 1909010"/>
                <a:gd name="connsiteX6" fmla="*/ 4337451 w 5736173"/>
                <a:gd name="connsiteY6" fmla="*/ 1326042 h 1909010"/>
                <a:gd name="connsiteX7" fmla="*/ 2257425 w 5736173"/>
                <a:gd name="connsiteY7" fmla="*/ 1909010 h 1909010"/>
                <a:gd name="connsiteX8" fmla="*/ 0 w 5736173"/>
                <a:gd name="connsiteY8" fmla="*/ 954505 h 1909010"/>
                <a:gd name="connsiteX9" fmla="*/ 2257425 w 5736173"/>
                <a:gd name="connsiteY9" fmla="*/ 0 h 1909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173" h="1909010">
                  <a:moveTo>
                    <a:pt x="2257425" y="0"/>
                  </a:moveTo>
                  <a:cubicBezTo>
                    <a:pt x="3192481" y="0"/>
                    <a:pt x="3994755" y="240382"/>
                    <a:pt x="4337451" y="582969"/>
                  </a:cubicBezTo>
                  <a:lnTo>
                    <a:pt x="4341640" y="588675"/>
                  </a:lnTo>
                  <a:lnTo>
                    <a:pt x="5322852" y="47595"/>
                  </a:lnTo>
                  <a:cubicBezTo>
                    <a:pt x="5980581" y="786060"/>
                    <a:pt x="5755988" y="1444313"/>
                    <a:pt x="5322852" y="1829852"/>
                  </a:cubicBezTo>
                  <a:lnTo>
                    <a:pt x="4358134" y="1297868"/>
                  </a:lnTo>
                  <a:lnTo>
                    <a:pt x="4337451" y="1326042"/>
                  </a:lnTo>
                  <a:cubicBezTo>
                    <a:pt x="3994755" y="1668628"/>
                    <a:pt x="3192481" y="1909010"/>
                    <a:pt x="2257425" y="1909010"/>
                  </a:cubicBezTo>
                  <a:cubicBezTo>
                    <a:pt x="1010684" y="1909010"/>
                    <a:pt x="0" y="1481664"/>
                    <a:pt x="0" y="954505"/>
                  </a:cubicBezTo>
                  <a:cubicBezTo>
                    <a:pt x="0" y="427346"/>
                    <a:pt x="1010684" y="0"/>
                    <a:pt x="2257425" y="0"/>
                  </a:cubicBezTo>
                  <a:close/>
                </a:path>
              </a:pathLst>
            </a:custGeom>
            <a:solidFill>
              <a:srgbClr val="F39C3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/>
            </a:p>
          </p:txBody>
        </p:sp>
        <p:cxnSp>
          <p:nvCxnSpPr>
            <p:cNvPr id="23" name="Egyenes összekötő 22">
              <a:extLst>
                <a:ext uri="{FF2B5EF4-FFF2-40B4-BE49-F238E27FC236}">
                  <a16:creationId xmlns:a16="http://schemas.microsoft.com/office/drawing/2014/main" id="{C9D92502-345B-472E-AE5A-512D7CEDF23E}"/>
                </a:ext>
              </a:extLst>
            </p:cNvPr>
            <p:cNvCxnSpPr/>
            <p:nvPr/>
          </p:nvCxnSpPr>
          <p:spPr>
            <a:xfrm flipV="1">
              <a:off x="8742947" y="4331368"/>
              <a:ext cx="753979" cy="1764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gyenes összekötő 23">
              <a:extLst>
                <a:ext uri="{FF2B5EF4-FFF2-40B4-BE49-F238E27FC236}">
                  <a16:creationId xmlns:a16="http://schemas.microsoft.com/office/drawing/2014/main" id="{BF19021A-C447-417A-BD8E-75EC3A36CABB}"/>
                </a:ext>
              </a:extLst>
            </p:cNvPr>
            <p:cNvCxnSpPr>
              <a:cxnSpLocks/>
            </p:cNvCxnSpPr>
            <p:nvPr/>
          </p:nvCxnSpPr>
          <p:spPr>
            <a:xfrm>
              <a:off x="8742947" y="4844716"/>
              <a:ext cx="866274" cy="109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gyenes összekötő 25">
              <a:extLst>
                <a:ext uri="{FF2B5EF4-FFF2-40B4-BE49-F238E27FC236}">
                  <a16:creationId xmlns:a16="http://schemas.microsoft.com/office/drawing/2014/main" id="{EB3F8BE0-DF60-4C10-A1BB-93D29F36C4B4}"/>
                </a:ext>
              </a:extLst>
            </p:cNvPr>
            <p:cNvCxnSpPr>
              <a:cxnSpLocks/>
            </p:cNvCxnSpPr>
            <p:nvPr/>
          </p:nvCxnSpPr>
          <p:spPr>
            <a:xfrm>
              <a:off x="8646694" y="5037221"/>
              <a:ext cx="850232" cy="2406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Egyenes összekötő 27">
              <a:extLst>
                <a:ext uri="{FF2B5EF4-FFF2-40B4-BE49-F238E27FC236}">
                  <a16:creationId xmlns:a16="http://schemas.microsoft.com/office/drawing/2014/main" id="{8A753A7E-B44A-4E59-A540-10B9C3F557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6870" y="4604084"/>
              <a:ext cx="772351" cy="431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zis 29">
              <a:extLst>
                <a:ext uri="{FF2B5EF4-FFF2-40B4-BE49-F238E27FC236}">
                  <a16:creationId xmlns:a16="http://schemas.microsoft.com/office/drawing/2014/main" id="{027BE096-AD76-407F-AD51-15B2F7A3E7AC}"/>
                </a:ext>
              </a:extLst>
            </p:cNvPr>
            <p:cNvSpPr/>
            <p:nvPr/>
          </p:nvSpPr>
          <p:spPr>
            <a:xfrm>
              <a:off x="4716457" y="4331368"/>
              <a:ext cx="400975" cy="399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" name="Ellipszis 30">
              <a:extLst>
                <a:ext uri="{FF2B5EF4-FFF2-40B4-BE49-F238E27FC236}">
                  <a16:creationId xmlns:a16="http://schemas.microsoft.com/office/drawing/2014/main" id="{26B10E1F-612D-4B12-AB6C-74F636496E4A}"/>
                </a:ext>
              </a:extLst>
            </p:cNvPr>
            <p:cNvSpPr/>
            <p:nvPr/>
          </p:nvSpPr>
          <p:spPr>
            <a:xfrm>
              <a:off x="4797177" y="4431373"/>
              <a:ext cx="299621" cy="2996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" name="Szabadkézi sokszög: alakzat 42">
              <a:extLst>
                <a:ext uri="{FF2B5EF4-FFF2-40B4-BE49-F238E27FC236}">
                  <a16:creationId xmlns:a16="http://schemas.microsoft.com/office/drawing/2014/main" id="{63B69B9F-491C-474C-B44C-8A59E2D4EC74}"/>
                </a:ext>
              </a:extLst>
            </p:cNvPr>
            <p:cNvSpPr/>
            <p:nvPr/>
          </p:nvSpPr>
          <p:spPr>
            <a:xfrm>
              <a:off x="6432550" y="3810000"/>
              <a:ext cx="586493" cy="1898983"/>
            </a:xfrm>
            <a:custGeom>
              <a:avLst/>
              <a:gdLst>
                <a:gd name="connsiteX0" fmla="*/ 114300 w 586493"/>
                <a:gd name="connsiteY0" fmla="*/ 0 h 1898983"/>
                <a:gd name="connsiteX1" fmla="*/ 127000 w 586493"/>
                <a:gd name="connsiteY1" fmla="*/ 31750 h 1898983"/>
                <a:gd name="connsiteX2" fmla="*/ 133350 w 586493"/>
                <a:gd name="connsiteY2" fmla="*/ 57150 h 1898983"/>
                <a:gd name="connsiteX3" fmla="*/ 146050 w 586493"/>
                <a:gd name="connsiteY3" fmla="*/ 76200 h 1898983"/>
                <a:gd name="connsiteX4" fmla="*/ 165100 w 586493"/>
                <a:gd name="connsiteY4" fmla="*/ 184150 h 1898983"/>
                <a:gd name="connsiteX5" fmla="*/ 177800 w 586493"/>
                <a:gd name="connsiteY5" fmla="*/ 577850 h 1898983"/>
                <a:gd name="connsiteX6" fmla="*/ 139700 w 586493"/>
                <a:gd name="connsiteY6" fmla="*/ 692150 h 1898983"/>
                <a:gd name="connsiteX7" fmla="*/ 127000 w 586493"/>
                <a:gd name="connsiteY7" fmla="*/ 736600 h 1898983"/>
                <a:gd name="connsiteX8" fmla="*/ 114300 w 586493"/>
                <a:gd name="connsiteY8" fmla="*/ 755650 h 1898983"/>
                <a:gd name="connsiteX9" fmla="*/ 88900 w 586493"/>
                <a:gd name="connsiteY9" fmla="*/ 800100 h 1898983"/>
                <a:gd name="connsiteX10" fmla="*/ 82550 w 586493"/>
                <a:gd name="connsiteY10" fmla="*/ 819150 h 1898983"/>
                <a:gd name="connsiteX11" fmla="*/ 63500 w 586493"/>
                <a:gd name="connsiteY11" fmla="*/ 850900 h 1898983"/>
                <a:gd name="connsiteX12" fmla="*/ 57150 w 586493"/>
                <a:gd name="connsiteY12" fmla="*/ 882650 h 1898983"/>
                <a:gd name="connsiteX13" fmla="*/ 31750 w 586493"/>
                <a:gd name="connsiteY13" fmla="*/ 927100 h 1898983"/>
                <a:gd name="connsiteX14" fmla="*/ 0 w 586493"/>
                <a:gd name="connsiteY14" fmla="*/ 1041400 h 1898983"/>
                <a:gd name="connsiteX15" fmla="*/ 6350 w 586493"/>
                <a:gd name="connsiteY15" fmla="*/ 1168400 h 1898983"/>
                <a:gd name="connsiteX16" fmla="*/ 19050 w 586493"/>
                <a:gd name="connsiteY16" fmla="*/ 1193800 h 1898983"/>
                <a:gd name="connsiteX17" fmla="*/ 44450 w 586493"/>
                <a:gd name="connsiteY17" fmla="*/ 1244600 h 1898983"/>
                <a:gd name="connsiteX18" fmla="*/ 57150 w 586493"/>
                <a:gd name="connsiteY18" fmla="*/ 1295400 h 1898983"/>
                <a:gd name="connsiteX19" fmla="*/ 88900 w 586493"/>
                <a:gd name="connsiteY19" fmla="*/ 1365250 h 1898983"/>
                <a:gd name="connsiteX20" fmla="*/ 101600 w 586493"/>
                <a:gd name="connsiteY20" fmla="*/ 1409700 h 1898983"/>
                <a:gd name="connsiteX21" fmla="*/ 107950 w 586493"/>
                <a:gd name="connsiteY21" fmla="*/ 1428750 h 1898983"/>
                <a:gd name="connsiteX22" fmla="*/ 114300 w 586493"/>
                <a:gd name="connsiteY22" fmla="*/ 1454150 h 1898983"/>
                <a:gd name="connsiteX23" fmla="*/ 120650 w 586493"/>
                <a:gd name="connsiteY23" fmla="*/ 1485900 h 1898983"/>
                <a:gd name="connsiteX24" fmla="*/ 133350 w 586493"/>
                <a:gd name="connsiteY24" fmla="*/ 1504950 h 1898983"/>
                <a:gd name="connsiteX25" fmla="*/ 152400 w 586493"/>
                <a:gd name="connsiteY25" fmla="*/ 1619250 h 1898983"/>
                <a:gd name="connsiteX26" fmla="*/ 158750 w 586493"/>
                <a:gd name="connsiteY26" fmla="*/ 1651000 h 1898983"/>
                <a:gd name="connsiteX27" fmla="*/ 165100 w 586493"/>
                <a:gd name="connsiteY27" fmla="*/ 1752600 h 1898983"/>
                <a:gd name="connsiteX28" fmla="*/ 171450 w 586493"/>
                <a:gd name="connsiteY28" fmla="*/ 1885950 h 1898983"/>
                <a:gd name="connsiteX29" fmla="*/ 374650 w 586493"/>
                <a:gd name="connsiteY29" fmla="*/ 1873250 h 1898983"/>
                <a:gd name="connsiteX30" fmla="*/ 488950 w 586493"/>
                <a:gd name="connsiteY30" fmla="*/ 1835150 h 1898983"/>
                <a:gd name="connsiteX31" fmla="*/ 508000 w 586493"/>
                <a:gd name="connsiteY31" fmla="*/ 1822450 h 1898983"/>
                <a:gd name="connsiteX32" fmla="*/ 501650 w 586493"/>
                <a:gd name="connsiteY32" fmla="*/ 1733550 h 1898983"/>
                <a:gd name="connsiteX33" fmla="*/ 495300 w 586493"/>
                <a:gd name="connsiteY33" fmla="*/ 1714500 h 1898983"/>
                <a:gd name="connsiteX34" fmla="*/ 488950 w 586493"/>
                <a:gd name="connsiteY34" fmla="*/ 1676400 h 1898983"/>
                <a:gd name="connsiteX35" fmla="*/ 476250 w 586493"/>
                <a:gd name="connsiteY35" fmla="*/ 1574800 h 1898983"/>
                <a:gd name="connsiteX36" fmla="*/ 463550 w 586493"/>
                <a:gd name="connsiteY36" fmla="*/ 1530350 h 1898983"/>
                <a:gd name="connsiteX37" fmla="*/ 463550 w 586493"/>
                <a:gd name="connsiteY37" fmla="*/ 1212850 h 1898983"/>
                <a:gd name="connsiteX38" fmla="*/ 495300 w 586493"/>
                <a:gd name="connsiteY38" fmla="*/ 1104900 h 1898983"/>
                <a:gd name="connsiteX39" fmla="*/ 501650 w 586493"/>
                <a:gd name="connsiteY39" fmla="*/ 1073150 h 1898983"/>
                <a:gd name="connsiteX40" fmla="*/ 533400 w 586493"/>
                <a:gd name="connsiteY40" fmla="*/ 990600 h 1898983"/>
                <a:gd name="connsiteX41" fmla="*/ 558800 w 586493"/>
                <a:gd name="connsiteY41" fmla="*/ 895350 h 1898983"/>
                <a:gd name="connsiteX42" fmla="*/ 577850 w 586493"/>
                <a:gd name="connsiteY42" fmla="*/ 825500 h 1898983"/>
                <a:gd name="connsiteX43" fmla="*/ 577850 w 586493"/>
                <a:gd name="connsiteY43" fmla="*/ 469900 h 1898983"/>
                <a:gd name="connsiteX44" fmla="*/ 571500 w 586493"/>
                <a:gd name="connsiteY44" fmla="*/ 450850 h 1898983"/>
                <a:gd name="connsiteX45" fmla="*/ 565150 w 586493"/>
                <a:gd name="connsiteY45" fmla="*/ 412750 h 1898983"/>
                <a:gd name="connsiteX46" fmla="*/ 552450 w 586493"/>
                <a:gd name="connsiteY46" fmla="*/ 266700 h 1898983"/>
                <a:gd name="connsiteX47" fmla="*/ 558800 w 586493"/>
                <a:gd name="connsiteY47" fmla="*/ 234950 h 1898983"/>
                <a:gd name="connsiteX48" fmla="*/ 552450 w 586493"/>
                <a:gd name="connsiteY48" fmla="*/ 184150 h 1898983"/>
                <a:gd name="connsiteX49" fmla="*/ 546100 w 586493"/>
                <a:gd name="connsiteY49" fmla="*/ 139700 h 1898983"/>
                <a:gd name="connsiteX50" fmla="*/ 539750 w 586493"/>
                <a:gd name="connsiteY50" fmla="*/ 88900 h 1898983"/>
                <a:gd name="connsiteX51" fmla="*/ 527050 w 586493"/>
                <a:gd name="connsiteY51" fmla="*/ 50800 h 189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86493" h="1898983">
                  <a:moveTo>
                    <a:pt x="114300" y="0"/>
                  </a:moveTo>
                  <a:cubicBezTo>
                    <a:pt x="118533" y="10583"/>
                    <a:pt x="123395" y="20936"/>
                    <a:pt x="127000" y="31750"/>
                  </a:cubicBezTo>
                  <a:cubicBezTo>
                    <a:pt x="129760" y="40029"/>
                    <a:pt x="129912" y="49128"/>
                    <a:pt x="133350" y="57150"/>
                  </a:cubicBezTo>
                  <a:cubicBezTo>
                    <a:pt x="136356" y="64165"/>
                    <a:pt x="141817" y="69850"/>
                    <a:pt x="146050" y="76200"/>
                  </a:cubicBezTo>
                  <a:cubicBezTo>
                    <a:pt x="160524" y="163046"/>
                    <a:pt x="153700" y="127150"/>
                    <a:pt x="165100" y="184150"/>
                  </a:cubicBezTo>
                  <a:cubicBezTo>
                    <a:pt x="167897" y="256860"/>
                    <a:pt x="178894" y="527510"/>
                    <a:pt x="177800" y="577850"/>
                  </a:cubicBezTo>
                  <a:cubicBezTo>
                    <a:pt x="175506" y="683373"/>
                    <a:pt x="162370" y="601468"/>
                    <a:pt x="139700" y="692150"/>
                  </a:cubicBezTo>
                  <a:cubicBezTo>
                    <a:pt x="137665" y="700288"/>
                    <a:pt x="131555" y="727490"/>
                    <a:pt x="127000" y="736600"/>
                  </a:cubicBezTo>
                  <a:cubicBezTo>
                    <a:pt x="123587" y="743426"/>
                    <a:pt x="117713" y="748824"/>
                    <a:pt x="114300" y="755650"/>
                  </a:cubicBezTo>
                  <a:cubicBezTo>
                    <a:pt x="90058" y="804134"/>
                    <a:pt x="134964" y="738681"/>
                    <a:pt x="88900" y="800100"/>
                  </a:cubicBezTo>
                  <a:cubicBezTo>
                    <a:pt x="86783" y="806450"/>
                    <a:pt x="85543" y="813163"/>
                    <a:pt x="82550" y="819150"/>
                  </a:cubicBezTo>
                  <a:cubicBezTo>
                    <a:pt x="77030" y="830189"/>
                    <a:pt x="68084" y="839441"/>
                    <a:pt x="63500" y="850900"/>
                  </a:cubicBezTo>
                  <a:cubicBezTo>
                    <a:pt x="59492" y="860921"/>
                    <a:pt x="61301" y="872687"/>
                    <a:pt x="57150" y="882650"/>
                  </a:cubicBezTo>
                  <a:cubicBezTo>
                    <a:pt x="50586" y="898402"/>
                    <a:pt x="37825" y="911153"/>
                    <a:pt x="31750" y="927100"/>
                  </a:cubicBezTo>
                  <a:cubicBezTo>
                    <a:pt x="21642" y="953634"/>
                    <a:pt x="8816" y="1006138"/>
                    <a:pt x="0" y="1041400"/>
                  </a:cubicBezTo>
                  <a:cubicBezTo>
                    <a:pt x="2117" y="1083733"/>
                    <a:pt x="1093" y="1126341"/>
                    <a:pt x="6350" y="1168400"/>
                  </a:cubicBezTo>
                  <a:cubicBezTo>
                    <a:pt x="7524" y="1177793"/>
                    <a:pt x="15321" y="1185099"/>
                    <a:pt x="19050" y="1193800"/>
                  </a:cubicBezTo>
                  <a:cubicBezTo>
                    <a:pt x="39556" y="1241647"/>
                    <a:pt x="3051" y="1175601"/>
                    <a:pt x="44450" y="1244600"/>
                  </a:cubicBezTo>
                  <a:cubicBezTo>
                    <a:pt x="48683" y="1261533"/>
                    <a:pt x="49344" y="1279788"/>
                    <a:pt x="57150" y="1295400"/>
                  </a:cubicBezTo>
                  <a:cubicBezTo>
                    <a:pt x="70103" y="1321306"/>
                    <a:pt x="79913" y="1338290"/>
                    <a:pt x="88900" y="1365250"/>
                  </a:cubicBezTo>
                  <a:cubicBezTo>
                    <a:pt x="93773" y="1379869"/>
                    <a:pt x="97172" y="1394940"/>
                    <a:pt x="101600" y="1409700"/>
                  </a:cubicBezTo>
                  <a:cubicBezTo>
                    <a:pt x="103523" y="1416111"/>
                    <a:pt x="106111" y="1422314"/>
                    <a:pt x="107950" y="1428750"/>
                  </a:cubicBezTo>
                  <a:cubicBezTo>
                    <a:pt x="110348" y="1437141"/>
                    <a:pt x="112407" y="1445631"/>
                    <a:pt x="114300" y="1454150"/>
                  </a:cubicBezTo>
                  <a:cubicBezTo>
                    <a:pt x="116641" y="1464686"/>
                    <a:pt x="116860" y="1475794"/>
                    <a:pt x="120650" y="1485900"/>
                  </a:cubicBezTo>
                  <a:cubicBezTo>
                    <a:pt x="123330" y="1493046"/>
                    <a:pt x="129117" y="1498600"/>
                    <a:pt x="133350" y="1504950"/>
                  </a:cubicBezTo>
                  <a:cubicBezTo>
                    <a:pt x="147940" y="1577899"/>
                    <a:pt x="130888" y="1490180"/>
                    <a:pt x="152400" y="1619250"/>
                  </a:cubicBezTo>
                  <a:cubicBezTo>
                    <a:pt x="154174" y="1629896"/>
                    <a:pt x="156633" y="1640417"/>
                    <a:pt x="158750" y="1651000"/>
                  </a:cubicBezTo>
                  <a:cubicBezTo>
                    <a:pt x="160867" y="1684867"/>
                    <a:pt x="163268" y="1718717"/>
                    <a:pt x="165100" y="1752600"/>
                  </a:cubicBezTo>
                  <a:cubicBezTo>
                    <a:pt x="167502" y="1797035"/>
                    <a:pt x="132885" y="1863746"/>
                    <a:pt x="171450" y="1885950"/>
                  </a:cubicBezTo>
                  <a:cubicBezTo>
                    <a:pt x="230264" y="1919812"/>
                    <a:pt x="306917" y="1877483"/>
                    <a:pt x="374650" y="1873250"/>
                  </a:cubicBezTo>
                  <a:cubicBezTo>
                    <a:pt x="429813" y="1859459"/>
                    <a:pt x="432431" y="1861236"/>
                    <a:pt x="488950" y="1835150"/>
                  </a:cubicBezTo>
                  <a:cubicBezTo>
                    <a:pt x="495879" y="1831952"/>
                    <a:pt x="501650" y="1826683"/>
                    <a:pt x="508000" y="1822450"/>
                  </a:cubicBezTo>
                  <a:cubicBezTo>
                    <a:pt x="505883" y="1792817"/>
                    <a:pt x="505121" y="1763055"/>
                    <a:pt x="501650" y="1733550"/>
                  </a:cubicBezTo>
                  <a:cubicBezTo>
                    <a:pt x="500868" y="1726902"/>
                    <a:pt x="496752" y="1721034"/>
                    <a:pt x="495300" y="1714500"/>
                  </a:cubicBezTo>
                  <a:cubicBezTo>
                    <a:pt x="492507" y="1701931"/>
                    <a:pt x="490652" y="1689162"/>
                    <a:pt x="488950" y="1676400"/>
                  </a:cubicBezTo>
                  <a:cubicBezTo>
                    <a:pt x="486266" y="1656270"/>
                    <a:pt x="481157" y="1597701"/>
                    <a:pt x="476250" y="1574800"/>
                  </a:cubicBezTo>
                  <a:cubicBezTo>
                    <a:pt x="473021" y="1559732"/>
                    <a:pt x="467783" y="1545167"/>
                    <a:pt x="463550" y="1530350"/>
                  </a:cubicBezTo>
                  <a:cubicBezTo>
                    <a:pt x="449491" y="1403818"/>
                    <a:pt x="448230" y="1415839"/>
                    <a:pt x="463550" y="1212850"/>
                  </a:cubicBezTo>
                  <a:cubicBezTo>
                    <a:pt x="469345" y="1136070"/>
                    <a:pt x="479851" y="1156397"/>
                    <a:pt x="495300" y="1104900"/>
                  </a:cubicBezTo>
                  <a:cubicBezTo>
                    <a:pt x="498401" y="1094562"/>
                    <a:pt x="498810" y="1083563"/>
                    <a:pt x="501650" y="1073150"/>
                  </a:cubicBezTo>
                  <a:cubicBezTo>
                    <a:pt x="510549" y="1040521"/>
                    <a:pt x="519792" y="1022352"/>
                    <a:pt x="533400" y="990600"/>
                  </a:cubicBezTo>
                  <a:cubicBezTo>
                    <a:pt x="545332" y="919008"/>
                    <a:pt x="532121" y="986057"/>
                    <a:pt x="558800" y="895350"/>
                  </a:cubicBezTo>
                  <a:cubicBezTo>
                    <a:pt x="594609" y="773601"/>
                    <a:pt x="557741" y="885826"/>
                    <a:pt x="577850" y="825500"/>
                  </a:cubicBezTo>
                  <a:cubicBezTo>
                    <a:pt x="590005" y="667484"/>
                    <a:pt x="588726" y="720045"/>
                    <a:pt x="577850" y="469900"/>
                  </a:cubicBezTo>
                  <a:cubicBezTo>
                    <a:pt x="577559" y="463213"/>
                    <a:pt x="572952" y="457384"/>
                    <a:pt x="571500" y="450850"/>
                  </a:cubicBezTo>
                  <a:cubicBezTo>
                    <a:pt x="568707" y="438281"/>
                    <a:pt x="566475" y="425557"/>
                    <a:pt x="565150" y="412750"/>
                  </a:cubicBezTo>
                  <a:cubicBezTo>
                    <a:pt x="560122" y="364142"/>
                    <a:pt x="552450" y="266700"/>
                    <a:pt x="552450" y="266700"/>
                  </a:cubicBezTo>
                  <a:cubicBezTo>
                    <a:pt x="554567" y="256117"/>
                    <a:pt x="558800" y="245743"/>
                    <a:pt x="558800" y="234950"/>
                  </a:cubicBezTo>
                  <a:cubicBezTo>
                    <a:pt x="558800" y="217885"/>
                    <a:pt x="554705" y="201065"/>
                    <a:pt x="552450" y="184150"/>
                  </a:cubicBezTo>
                  <a:cubicBezTo>
                    <a:pt x="550472" y="169314"/>
                    <a:pt x="548078" y="154536"/>
                    <a:pt x="546100" y="139700"/>
                  </a:cubicBezTo>
                  <a:cubicBezTo>
                    <a:pt x="543845" y="122785"/>
                    <a:pt x="542163" y="105794"/>
                    <a:pt x="539750" y="88900"/>
                  </a:cubicBezTo>
                  <a:cubicBezTo>
                    <a:pt x="534009" y="48712"/>
                    <a:pt x="546118" y="50800"/>
                    <a:pt x="527050" y="50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" name="Ellipszis 31">
              <a:extLst>
                <a:ext uri="{FF2B5EF4-FFF2-40B4-BE49-F238E27FC236}">
                  <a16:creationId xmlns:a16="http://schemas.microsoft.com/office/drawing/2014/main" id="{010294A2-219D-4E24-A8E6-3B1CB333C32B}"/>
                </a:ext>
              </a:extLst>
            </p:cNvPr>
            <p:cNvSpPr/>
            <p:nvPr/>
          </p:nvSpPr>
          <p:spPr>
            <a:xfrm>
              <a:off x="4870530" y="4604084"/>
              <a:ext cx="119706" cy="1193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" name="Szabadkézi sokszög: alakzat 32">
              <a:extLst>
                <a:ext uri="{FF2B5EF4-FFF2-40B4-BE49-F238E27FC236}">
                  <a16:creationId xmlns:a16="http://schemas.microsoft.com/office/drawing/2014/main" id="{8ECE2468-B544-4D09-8FEA-E7C29E2D036C}"/>
                </a:ext>
              </a:extLst>
            </p:cNvPr>
            <p:cNvSpPr/>
            <p:nvPr/>
          </p:nvSpPr>
          <p:spPr>
            <a:xfrm>
              <a:off x="4180992" y="5005680"/>
              <a:ext cx="723331" cy="151856"/>
            </a:xfrm>
            <a:custGeom>
              <a:avLst/>
              <a:gdLst>
                <a:gd name="connsiteX0" fmla="*/ 0 w 723331"/>
                <a:gd name="connsiteY0" fmla="*/ 68239 h 151856"/>
                <a:gd name="connsiteX1" fmla="*/ 436728 w 723331"/>
                <a:gd name="connsiteY1" fmla="*/ 150125 h 151856"/>
                <a:gd name="connsiteX2" fmla="*/ 723331 w 723331"/>
                <a:gd name="connsiteY2" fmla="*/ 0 h 15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3331" h="151856">
                  <a:moveTo>
                    <a:pt x="0" y="68239"/>
                  </a:moveTo>
                  <a:cubicBezTo>
                    <a:pt x="158086" y="114868"/>
                    <a:pt x="316173" y="161498"/>
                    <a:pt x="436728" y="150125"/>
                  </a:cubicBezTo>
                  <a:cubicBezTo>
                    <a:pt x="557283" y="138752"/>
                    <a:pt x="640307" y="69376"/>
                    <a:pt x="723331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0" name="Szabadkézi sokszög: alakzat 39">
              <a:extLst>
                <a:ext uri="{FF2B5EF4-FFF2-40B4-BE49-F238E27FC236}">
                  <a16:creationId xmlns:a16="http://schemas.microsoft.com/office/drawing/2014/main" id="{AE76161B-7F16-416D-ACD5-71A9DC98678B}"/>
                </a:ext>
              </a:extLst>
            </p:cNvPr>
            <p:cNvSpPr/>
            <p:nvPr/>
          </p:nvSpPr>
          <p:spPr>
            <a:xfrm>
              <a:off x="5566830" y="3801980"/>
              <a:ext cx="529170" cy="1887620"/>
            </a:xfrm>
            <a:custGeom>
              <a:avLst/>
              <a:gdLst>
                <a:gd name="connsiteX0" fmla="*/ 2120 w 529170"/>
                <a:gd name="connsiteY0" fmla="*/ 38100 h 1860550"/>
                <a:gd name="connsiteX1" fmla="*/ 8470 w 529170"/>
                <a:gd name="connsiteY1" fmla="*/ 88900 h 1860550"/>
                <a:gd name="connsiteX2" fmla="*/ 33870 w 529170"/>
                <a:gd name="connsiteY2" fmla="*/ 146050 h 1860550"/>
                <a:gd name="connsiteX3" fmla="*/ 40220 w 529170"/>
                <a:gd name="connsiteY3" fmla="*/ 165100 h 1860550"/>
                <a:gd name="connsiteX4" fmla="*/ 52920 w 529170"/>
                <a:gd name="connsiteY4" fmla="*/ 196850 h 1860550"/>
                <a:gd name="connsiteX5" fmla="*/ 59270 w 529170"/>
                <a:gd name="connsiteY5" fmla="*/ 228600 h 1860550"/>
                <a:gd name="connsiteX6" fmla="*/ 71970 w 529170"/>
                <a:gd name="connsiteY6" fmla="*/ 260350 h 1860550"/>
                <a:gd name="connsiteX7" fmla="*/ 84670 w 529170"/>
                <a:gd name="connsiteY7" fmla="*/ 317500 h 1860550"/>
                <a:gd name="connsiteX8" fmla="*/ 91020 w 529170"/>
                <a:gd name="connsiteY8" fmla="*/ 342900 h 1860550"/>
                <a:gd name="connsiteX9" fmla="*/ 110070 w 529170"/>
                <a:gd name="connsiteY9" fmla="*/ 406400 h 1860550"/>
                <a:gd name="connsiteX10" fmla="*/ 116420 w 529170"/>
                <a:gd name="connsiteY10" fmla="*/ 438150 h 1860550"/>
                <a:gd name="connsiteX11" fmla="*/ 129120 w 529170"/>
                <a:gd name="connsiteY11" fmla="*/ 488950 h 1860550"/>
                <a:gd name="connsiteX12" fmla="*/ 135470 w 529170"/>
                <a:gd name="connsiteY12" fmla="*/ 552450 h 1860550"/>
                <a:gd name="connsiteX13" fmla="*/ 141820 w 529170"/>
                <a:gd name="connsiteY13" fmla="*/ 603250 h 1860550"/>
                <a:gd name="connsiteX14" fmla="*/ 154520 w 529170"/>
                <a:gd name="connsiteY14" fmla="*/ 774700 h 1860550"/>
                <a:gd name="connsiteX15" fmla="*/ 141820 w 529170"/>
                <a:gd name="connsiteY15" fmla="*/ 1035050 h 1860550"/>
                <a:gd name="connsiteX16" fmla="*/ 129120 w 529170"/>
                <a:gd name="connsiteY16" fmla="*/ 1162050 h 1860550"/>
                <a:gd name="connsiteX17" fmla="*/ 122770 w 529170"/>
                <a:gd name="connsiteY17" fmla="*/ 1219200 h 1860550"/>
                <a:gd name="connsiteX18" fmla="*/ 110070 w 529170"/>
                <a:gd name="connsiteY18" fmla="*/ 1314450 h 1860550"/>
                <a:gd name="connsiteX19" fmla="*/ 103720 w 529170"/>
                <a:gd name="connsiteY19" fmla="*/ 1371600 h 1860550"/>
                <a:gd name="connsiteX20" fmla="*/ 97370 w 529170"/>
                <a:gd name="connsiteY20" fmla="*/ 1416050 h 1860550"/>
                <a:gd name="connsiteX21" fmla="*/ 91020 w 529170"/>
                <a:gd name="connsiteY21" fmla="*/ 1479550 h 1860550"/>
                <a:gd name="connsiteX22" fmla="*/ 78320 w 529170"/>
                <a:gd name="connsiteY22" fmla="*/ 1739900 h 1860550"/>
                <a:gd name="connsiteX23" fmla="*/ 59270 w 529170"/>
                <a:gd name="connsiteY23" fmla="*/ 1809750 h 1860550"/>
                <a:gd name="connsiteX24" fmla="*/ 52920 w 529170"/>
                <a:gd name="connsiteY24" fmla="*/ 1828800 h 1860550"/>
                <a:gd name="connsiteX25" fmla="*/ 116420 w 529170"/>
                <a:gd name="connsiteY25" fmla="*/ 1841500 h 1860550"/>
                <a:gd name="connsiteX26" fmla="*/ 218020 w 529170"/>
                <a:gd name="connsiteY26" fmla="*/ 1847850 h 1860550"/>
                <a:gd name="connsiteX27" fmla="*/ 357720 w 529170"/>
                <a:gd name="connsiteY27" fmla="*/ 1860550 h 1860550"/>
                <a:gd name="connsiteX28" fmla="*/ 383120 w 529170"/>
                <a:gd name="connsiteY28" fmla="*/ 1854200 h 1860550"/>
                <a:gd name="connsiteX29" fmla="*/ 414870 w 529170"/>
                <a:gd name="connsiteY29" fmla="*/ 1784350 h 1860550"/>
                <a:gd name="connsiteX30" fmla="*/ 421220 w 529170"/>
                <a:gd name="connsiteY30" fmla="*/ 1758950 h 1860550"/>
                <a:gd name="connsiteX31" fmla="*/ 440270 w 529170"/>
                <a:gd name="connsiteY31" fmla="*/ 1708150 h 1860550"/>
                <a:gd name="connsiteX32" fmla="*/ 459320 w 529170"/>
                <a:gd name="connsiteY32" fmla="*/ 1606550 h 1860550"/>
                <a:gd name="connsiteX33" fmla="*/ 465670 w 529170"/>
                <a:gd name="connsiteY33" fmla="*/ 1549400 h 1860550"/>
                <a:gd name="connsiteX34" fmla="*/ 484720 w 529170"/>
                <a:gd name="connsiteY34" fmla="*/ 1466850 h 1860550"/>
                <a:gd name="connsiteX35" fmla="*/ 491070 w 529170"/>
                <a:gd name="connsiteY35" fmla="*/ 1428750 h 1860550"/>
                <a:gd name="connsiteX36" fmla="*/ 497420 w 529170"/>
                <a:gd name="connsiteY36" fmla="*/ 1403350 h 1860550"/>
                <a:gd name="connsiteX37" fmla="*/ 510120 w 529170"/>
                <a:gd name="connsiteY37" fmla="*/ 1339850 h 1860550"/>
                <a:gd name="connsiteX38" fmla="*/ 529170 w 529170"/>
                <a:gd name="connsiteY38" fmla="*/ 1257300 h 1860550"/>
                <a:gd name="connsiteX39" fmla="*/ 522820 w 529170"/>
                <a:gd name="connsiteY39" fmla="*/ 793750 h 1860550"/>
                <a:gd name="connsiteX40" fmla="*/ 516470 w 529170"/>
                <a:gd name="connsiteY40" fmla="*/ 736600 h 1860550"/>
                <a:gd name="connsiteX41" fmla="*/ 510120 w 529170"/>
                <a:gd name="connsiteY41" fmla="*/ 673100 h 1860550"/>
                <a:gd name="connsiteX42" fmla="*/ 497420 w 529170"/>
                <a:gd name="connsiteY42" fmla="*/ 590550 h 1860550"/>
                <a:gd name="connsiteX43" fmla="*/ 491070 w 529170"/>
                <a:gd name="connsiteY43" fmla="*/ 501650 h 1860550"/>
                <a:gd name="connsiteX44" fmla="*/ 472020 w 529170"/>
                <a:gd name="connsiteY44" fmla="*/ 368300 h 1860550"/>
                <a:gd name="connsiteX45" fmla="*/ 465670 w 529170"/>
                <a:gd name="connsiteY45" fmla="*/ 107950 h 1860550"/>
                <a:gd name="connsiteX46" fmla="*/ 459320 w 529170"/>
                <a:gd name="connsiteY46" fmla="*/ 88900 h 1860550"/>
                <a:gd name="connsiteX47" fmla="*/ 440270 w 529170"/>
                <a:gd name="connsiteY47" fmla="*/ 25400 h 1860550"/>
                <a:gd name="connsiteX48" fmla="*/ 427570 w 529170"/>
                <a:gd name="connsiteY48" fmla="*/ 6350 h 1860550"/>
                <a:gd name="connsiteX49" fmla="*/ 357720 w 529170"/>
                <a:gd name="connsiteY49" fmla="*/ 0 h 1860550"/>
                <a:gd name="connsiteX50" fmla="*/ 325970 w 529170"/>
                <a:gd name="connsiteY50" fmla="*/ 6350 h 1860550"/>
                <a:gd name="connsiteX51" fmla="*/ 65620 w 529170"/>
                <a:gd name="connsiteY51" fmla="*/ 12700 h 1860550"/>
                <a:gd name="connsiteX52" fmla="*/ 46570 w 529170"/>
                <a:gd name="connsiteY52" fmla="*/ 31750 h 1860550"/>
                <a:gd name="connsiteX53" fmla="*/ 2120 w 529170"/>
                <a:gd name="connsiteY53" fmla="*/ 38100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9170" h="1860550">
                  <a:moveTo>
                    <a:pt x="2120" y="38100"/>
                  </a:moveTo>
                  <a:cubicBezTo>
                    <a:pt x="-4230" y="47625"/>
                    <a:pt x="5417" y="72110"/>
                    <a:pt x="8470" y="88900"/>
                  </a:cubicBezTo>
                  <a:cubicBezTo>
                    <a:pt x="11771" y="107055"/>
                    <a:pt x="27820" y="132437"/>
                    <a:pt x="33870" y="146050"/>
                  </a:cubicBezTo>
                  <a:cubicBezTo>
                    <a:pt x="36588" y="152167"/>
                    <a:pt x="37870" y="158833"/>
                    <a:pt x="40220" y="165100"/>
                  </a:cubicBezTo>
                  <a:cubicBezTo>
                    <a:pt x="44222" y="175773"/>
                    <a:pt x="49645" y="185932"/>
                    <a:pt x="52920" y="196850"/>
                  </a:cubicBezTo>
                  <a:cubicBezTo>
                    <a:pt x="56021" y="207188"/>
                    <a:pt x="56169" y="218262"/>
                    <a:pt x="59270" y="228600"/>
                  </a:cubicBezTo>
                  <a:cubicBezTo>
                    <a:pt x="62545" y="239518"/>
                    <a:pt x="68365" y="249536"/>
                    <a:pt x="71970" y="260350"/>
                  </a:cubicBezTo>
                  <a:cubicBezTo>
                    <a:pt x="77132" y="275836"/>
                    <a:pt x="81315" y="302401"/>
                    <a:pt x="84670" y="317500"/>
                  </a:cubicBezTo>
                  <a:cubicBezTo>
                    <a:pt x="86563" y="326019"/>
                    <a:pt x="89127" y="334381"/>
                    <a:pt x="91020" y="342900"/>
                  </a:cubicBezTo>
                  <a:cubicBezTo>
                    <a:pt x="114585" y="448944"/>
                    <a:pt x="77541" y="297970"/>
                    <a:pt x="110070" y="406400"/>
                  </a:cubicBezTo>
                  <a:cubicBezTo>
                    <a:pt x="113171" y="416738"/>
                    <a:pt x="113993" y="427633"/>
                    <a:pt x="116420" y="438150"/>
                  </a:cubicBezTo>
                  <a:cubicBezTo>
                    <a:pt x="120345" y="455157"/>
                    <a:pt x="129120" y="488950"/>
                    <a:pt x="129120" y="488950"/>
                  </a:cubicBezTo>
                  <a:cubicBezTo>
                    <a:pt x="131237" y="510117"/>
                    <a:pt x="133121" y="531308"/>
                    <a:pt x="135470" y="552450"/>
                  </a:cubicBezTo>
                  <a:cubicBezTo>
                    <a:pt x="137355" y="569411"/>
                    <a:pt x="140034" y="586279"/>
                    <a:pt x="141820" y="603250"/>
                  </a:cubicBezTo>
                  <a:cubicBezTo>
                    <a:pt x="149068" y="672104"/>
                    <a:pt x="149867" y="700259"/>
                    <a:pt x="154520" y="774700"/>
                  </a:cubicBezTo>
                  <a:cubicBezTo>
                    <a:pt x="150287" y="861483"/>
                    <a:pt x="146387" y="948284"/>
                    <a:pt x="141820" y="1035050"/>
                  </a:cubicBezTo>
                  <a:cubicBezTo>
                    <a:pt x="136304" y="1139845"/>
                    <a:pt x="143345" y="1105149"/>
                    <a:pt x="129120" y="1162050"/>
                  </a:cubicBezTo>
                  <a:cubicBezTo>
                    <a:pt x="127003" y="1181100"/>
                    <a:pt x="124677" y="1200128"/>
                    <a:pt x="122770" y="1219200"/>
                  </a:cubicBezTo>
                  <a:cubicBezTo>
                    <a:pt x="114440" y="1302501"/>
                    <a:pt x="122535" y="1264592"/>
                    <a:pt x="110070" y="1314450"/>
                  </a:cubicBezTo>
                  <a:cubicBezTo>
                    <a:pt x="107953" y="1333500"/>
                    <a:pt x="106097" y="1352581"/>
                    <a:pt x="103720" y="1371600"/>
                  </a:cubicBezTo>
                  <a:cubicBezTo>
                    <a:pt x="101864" y="1386452"/>
                    <a:pt x="99119" y="1401185"/>
                    <a:pt x="97370" y="1416050"/>
                  </a:cubicBezTo>
                  <a:cubicBezTo>
                    <a:pt x="94885" y="1437177"/>
                    <a:pt x="93137" y="1458383"/>
                    <a:pt x="91020" y="1479550"/>
                  </a:cubicBezTo>
                  <a:cubicBezTo>
                    <a:pt x="89971" y="1502618"/>
                    <a:pt x="80960" y="1708220"/>
                    <a:pt x="78320" y="1739900"/>
                  </a:cubicBezTo>
                  <a:cubicBezTo>
                    <a:pt x="76325" y="1763834"/>
                    <a:pt x="66724" y="1787387"/>
                    <a:pt x="59270" y="1809750"/>
                  </a:cubicBezTo>
                  <a:lnTo>
                    <a:pt x="52920" y="1828800"/>
                  </a:lnTo>
                  <a:cubicBezTo>
                    <a:pt x="75734" y="1834504"/>
                    <a:pt x="91954" y="1839276"/>
                    <a:pt x="116420" y="1841500"/>
                  </a:cubicBezTo>
                  <a:cubicBezTo>
                    <a:pt x="150213" y="1844572"/>
                    <a:pt x="184168" y="1845515"/>
                    <a:pt x="218020" y="1847850"/>
                  </a:cubicBezTo>
                  <a:cubicBezTo>
                    <a:pt x="300486" y="1853537"/>
                    <a:pt x="286472" y="1852634"/>
                    <a:pt x="357720" y="1860550"/>
                  </a:cubicBezTo>
                  <a:cubicBezTo>
                    <a:pt x="366187" y="1858433"/>
                    <a:pt x="377322" y="1860723"/>
                    <a:pt x="383120" y="1854200"/>
                  </a:cubicBezTo>
                  <a:cubicBezTo>
                    <a:pt x="393707" y="1842290"/>
                    <a:pt x="408829" y="1805494"/>
                    <a:pt x="414870" y="1784350"/>
                  </a:cubicBezTo>
                  <a:cubicBezTo>
                    <a:pt x="417268" y="1775959"/>
                    <a:pt x="418460" y="1767229"/>
                    <a:pt x="421220" y="1758950"/>
                  </a:cubicBezTo>
                  <a:cubicBezTo>
                    <a:pt x="434640" y="1718691"/>
                    <a:pt x="431353" y="1739361"/>
                    <a:pt x="440270" y="1708150"/>
                  </a:cubicBezTo>
                  <a:cubicBezTo>
                    <a:pt x="449697" y="1675154"/>
                    <a:pt x="454533" y="1640060"/>
                    <a:pt x="459320" y="1606550"/>
                  </a:cubicBezTo>
                  <a:cubicBezTo>
                    <a:pt x="462031" y="1587575"/>
                    <a:pt x="462519" y="1568306"/>
                    <a:pt x="465670" y="1549400"/>
                  </a:cubicBezTo>
                  <a:cubicBezTo>
                    <a:pt x="483156" y="1444485"/>
                    <a:pt x="472343" y="1528733"/>
                    <a:pt x="484720" y="1466850"/>
                  </a:cubicBezTo>
                  <a:cubicBezTo>
                    <a:pt x="487245" y="1454225"/>
                    <a:pt x="488545" y="1441375"/>
                    <a:pt x="491070" y="1428750"/>
                  </a:cubicBezTo>
                  <a:cubicBezTo>
                    <a:pt x="492782" y="1420192"/>
                    <a:pt x="495591" y="1411884"/>
                    <a:pt x="497420" y="1403350"/>
                  </a:cubicBezTo>
                  <a:cubicBezTo>
                    <a:pt x="501943" y="1382243"/>
                    <a:pt x="503294" y="1360328"/>
                    <a:pt x="510120" y="1339850"/>
                  </a:cubicBezTo>
                  <a:cubicBezTo>
                    <a:pt x="523296" y="1300322"/>
                    <a:pt x="515157" y="1327364"/>
                    <a:pt x="529170" y="1257300"/>
                  </a:cubicBezTo>
                  <a:cubicBezTo>
                    <a:pt x="527053" y="1102783"/>
                    <a:pt x="526588" y="948235"/>
                    <a:pt x="522820" y="793750"/>
                  </a:cubicBezTo>
                  <a:cubicBezTo>
                    <a:pt x="522353" y="774588"/>
                    <a:pt x="518477" y="755662"/>
                    <a:pt x="516470" y="736600"/>
                  </a:cubicBezTo>
                  <a:cubicBezTo>
                    <a:pt x="514243" y="715445"/>
                    <a:pt x="512931" y="694186"/>
                    <a:pt x="510120" y="673100"/>
                  </a:cubicBezTo>
                  <a:cubicBezTo>
                    <a:pt x="497665" y="579688"/>
                    <a:pt x="509470" y="723097"/>
                    <a:pt x="497420" y="590550"/>
                  </a:cubicBezTo>
                  <a:cubicBezTo>
                    <a:pt x="494730" y="560963"/>
                    <a:pt x="493760" y="531237"/>
                    <a:pt x="491070" y="501650"/>
                  </a:cubicBezTo>
                  <a:cubicBezTo>
                    <a:pt x="487802" y="465705"/>
                    <a:pt x="476653" y="398413"/>
                    <a:pt x="472020" y="368300"/>
                  </a:cubicBezTo>
                  <a:cubicBezTo>
                    <a:pt x="469903" y="281517"/>
                    <a:pt x="469612" y="194670"/>
                    <a:pt x="465670" y="107950"/>
                  </a:cubicBezTo>
                  <a:cubicBezTo>
                    <a:pt x="465366" y="101263"/>
                    <a:pt x="461159" y="95336"/>
                    <a:pt x="459320" y="88900"/>
                  </a:cubicBezTo>
                  <a:cubicBezTo>
                    <a:pt x="454883" y="73370"/>
                    <a:pt x="447815" y="36718"/>
                    <a:pt x="440270" y="25400"/>
                  </a:cubicBezTo>
                  <a:cubicBezTo>
                    <a:pt x="436037" y="19050"/>
                    <a:pt x="434864" y="8594"/>
                    <a:pt x="427570" y="6350"/>
                  </a:cubicBezTo>
                  <a:cubicBezTo>
                    <a:pt x="405225" y="-526"/>
                    <a:pt x="381003" y="2117"/>
                    <a:pt x="357720" y="0"/>
                  </a:cubicBezTo>
                  <a:cubicBezTo>
                    <a:pt x="347137" y="2117"/>
                    <a:pt x="336753" y="5881"/>
                    <a:pt x="325970" y="6350"/>
                  </a:cubicBezTo>
                  <a:cubicBezTo>
                    <a:pt x="239243" y="10121"/>
                    <a:pt x="152073" y="4841"/>
                    <a:pt x="65620" y="12700"/>
                  </a:cubicBezTo>
                  <a:cubicBezTo>
                    <a:pt x="56677" y="13513"/>
                    <a:pt x="53469" y="26001"/>
                    <a:pt x="46570" y="31750"/>
                  </a:cubicBezTo>
                  <a:cubicBezTo>
                    <a:pt x="28512" y="46798"/>
                    <a:pt x="8470" y="28575"/>
                    <a:pt x="2120" y="3810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2" name="Szabadkézi sokszög: alakzat 51">
              <a:extLst>
                <a:ext uri="{FF2B5EF4-FFF2-40B4-BE49-F238E27FC236}">
                  <a16:creationId xmlns:a16="http://schemas.microsoft.com/office/drawing/2014/main" id="{AF5ACA7D-6E85-42E1-8556-5564302F4609}"/>
                </a:ext>
              </a:extLst>
            </p:cNvPr>
            <p:cNvSpPr/>
            <p:nvPr/>
          </p:nvSpPr>
          <p:spPr>
            <a:xfrm>
              <a:off x="5818069" y="5222971"/>
              <a:ext cx="1445814" cy="1078297"/>
            </a:xfrm>
            <a:custGeom>
              <a:avLst/>
              <a:gdLst>
                <a:gd name="connsiteX0" fmla="*/ 2400 w 1045541"/>
                <a:gd name="connsiteY0" fmla="*/ 138070 h 779771"/>
                <a:gd name="connsiteX1" fmla="*/ 739379 w 1045541"/>
                <a:gd name="connsiteY1" fmla="*/ 779515 h 779771"/>
                <a:gd name="connsiteX2" fmla="*/ 1012334 w 1045541"/>
                <a:gd name="connsiteY2" fmla="*/ 56184 h 779771"/>
                <a:gd name="connsiteX3" fmla="*/ 2400 w 1045541"/>
                <a:gd name="connsiteY3" fmla="*/ 138070 h 77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5541" h="779771">
                  <a:moveTo>
                    <a:pt x="2400" y="138070"/>
                  </a:moveTo>
                  <a:cubicBezTo>
                    <a:pt x="-43093" y="258625"/>
                    <a:pt x="571057" y="793163"/>
                    <a:pt x="739379" y="779515"/>
                  </a:cubicBezTo>
                  <a:cubicBezTo>
                    <a:pt x="907701" y="765867"/>
                    <a:pt x="1130615" y="169915"/>
                    <a:pt x="1012334" y="56184"/>
                  </a:cubicBezTo>
                  <a:cubicBezTo>
                    <a:pt x="894053" y="-57547"/>
                    <a:pt x="47893" y="17515"/>
                    <a:pt x="2400" y="138070"/>
                  </a:cubicBezTo>
                  <a:close/>
                </a:path>
              </a:pathLst>
            </a:custGeom>
            <a:solidFill>
              <a:srgbClr val="F3702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2" name="Szabadkézi sokszög: alakzat 41">
              <a:extLst>
                <a:ext uri="{FF2B5EF4-FFF2-40B4-BE49-F238E27FC236}">
                  <a16:creationId xmlns:a16="http://schemas.microsoft.com/office/drawing/2014/main" id="{A8F56487-AEEF-45DC-AAC9-D7AA6151E174}"/>
                </a:ext>
              </a:extLst>
            </p:cNvPr>
            <p:cNvSpPr/>
            <p:nvPr/>
          </p:nvSpPr>
          <p:spPr>
            <a:xfrm>
              <a:off x="7404100" y="3968750"/>
              <a:ext cx="393700" cy="1612816"/>
            </a:xfrm>
            <a:custGeom>
              <a:avLst/>
              <a:gdLst>
                <a:gd name="connsiteX0" fmla="*/ 107950 w 393700"/>
                <a:gd name="connsiteY0" fmla="*/ 0 h 1612816"/>
                <a:gd name="connsiteX1" fmla="*/ 101600 w 393700"/>
                <a:gd name="connsiteY1" fmla="*/ 31750 h 1612816"/>
                <a:gd name="connsiteX2" fmla="*/ 88900 w 393700"/>
                <a:gd name="connsiteY2" fmla="*/ 63500 h 1612816"/>
                <a:gd name="connsiteX3" fmla="*/ 76200 w 393700"/>
                <a:gd name="connsiteY3" fmla="*/ 215900 h 1612816"/>
                <a:gd name="connsiteX4" fmla="*/ 69850 w 393700"/>
                <a:gd name="connsiteY4" fmla="*/ 273050 h 1612816"/>
                <a:gd name="connsiteX5" fmla="*/ 57150 w 393700"/>
                <a:gd name="connsiteY5" fmla="*/ 323850 h 1612816"/>
                <a:gd name="connsiteX6" fmla="*/ 38100 w 393700"/>
                <a:gd name="connsiteY6" fmla="*/ 539750 h 1612816"/>
                <a:gd name="connsiteX7" fmla="*/ 31750 w 393700"/>
                <a:gd name="connsiteY7" fmla="*/ 565150 h 1612816"/>
                <a:gd name="connsiteX8" fmla="*/ 25400 w 393700"/>
                <a:gd name="connsiteY8" fmla="*/ 641350 h 1612816"/>
                <a:gd name="connsiteX9" fmla="*/ 12700 w 393700"/>
                <a:gd name="connsiteY9" fmla="*/ 736600 h 1612816"/>
                <a:gd name="connsiteX10" fmla="*/ 0 w 393700"/>
                <a:gd name="connsiteY10" fmla="*/ 895350 h 1612816"/>
                <a:gd name="connsiteX11" fmla="*/ 6350 w 393700"/>
                <a:gd name="connsiteY11" fmla="*/ 1250950 h 1612816"/>
                <a:gd name="connsiteX12" fmla="*/ 12700 w 393700"/>
                <a:gd name="connsiteY12" fmla="*/ 1333500 h 1612816"/>
                <a:gd name="connsiteX13" fmla="*/ 25400 w 393700"/>
                <a:gd name="connsiteY13" fmla="*/ 1504950 h 1612816"/>
                <a:gd name="connsiteX14" fmla="*/ 31750 w 393700"/>
                <a:gd name="connsiteY14" fmla="*/ 1606550 h 1612816"/>
                <a:gd name="connsiteX15" fmla="*/ 88900 w 393700"/>
                <a:gd name="connsiteY15" fmla="*/ 1600200 h 1612816"/>
                <a:gd name="connsiteX16" fmla="*/ 127000 w 393700"/>
                <a:gd name="connsiteY16" fmla="*/ 1581150 h 1612816"/>
                <a:gd name="connsiteX17" fmla="*/ 190500 w 393700"/>
                <a:gd name="connsiteY17" fmla="*/ 1568450 h 1612816"/>
                <a:gd name="connsiteX18" fmla="*/ 209550 w 393700"/>
                <a:gd name="connsiteY18" fmla="*/ 1555750 h 1612816"/>
                <a:gd name="connsiteX19" fmla="*/ 266700 w 393700"/>
                <a:gd name="connsiteY19" fmla="*/ 1543050 h 1612816"/>
                <a:gd name="connsiteX20" fmla="*/ 292100 w 393700"/>
                <a:gd name="connsiteY20" fmla="*/ 1530350 h 1612816"/>
                <a:gd name="connsiteX21" fmla="*/ 311150 w 393700"/>
                <a:gd name="connsiteY21" fmla="*/ 1524000 h 1612816"/>
                <a:gd name="connsiteX22" fmla="*/ 317500 w 393700"/>
                <a:gd name="connsiteY22" fmla="*/ 1479550 h 1612816"/>
                <a:gd name="connsiteX23" fmla="*/ 323850 w 393700"/>
                <a:gd name="connsiteY23" fmla="*/ 1390650 h 1612816"/>
                <a:gd name="connsiteX24" fmla="*/ 336550 w 393700"/>
                <a:gd name="connsiteY24" fmla="*/ 1320800 h 1612816"/>
                <a:gd name="connsiteX25" fmla="*/ 349250 w 393700"/>
                <a:gd name="connsiteY25" fmla="*/ 1257300 h 1612816"/>
                <a:gd name="connsiteX26" fmla="*/ 368300 w 393700"/>
                <a:gd name="connsiteY26" fmla="*/ 1174750 h 1612816"/>
                <a:gd name="connsiteX27" fmla="*/ 381000 w 393700"/>
                <a:gd name="connsiteY27" fmla="*/ 1092200 h 1612816"/>
                <a:gd name="connsiteX28" fmla="*/ 387350 w 393700"/>
                <a:gd name="connsiteY28" fmla="*/ 1060450 h 1612816"/>
                <a:gd name="connsiteX29" fmla="*/ 393700 w 393700"/>
                <a:gd name="connsiteY29" fmla="*/ 1009650 h 1612816"/>
                <a:gd name="connsiteX30" fmla="*/ 387350 w 393700"/>
                <a:gd name="connsiteY30" fmla="*/ 304800 h 1612816"/>
                <a:gd name="connsiteX31" fmla="*/ 374650 w 393700"/>
                <a:gd name="connsiteY31" fmla="*/ 215900 h 1612816"/>
                <a:gd name="connsiteX32" fmla="*/ 368300 w 393700"/>
                <a:gd name="connsiteY32" fmla="*/ 63500 h 161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3700" h="1612816">
                  <a:moveTo>
                    <a:pt x="107950" y="0"/>
                  </a:moveTo>
                  <a:cubicBezTo>
                    <a:pt x="105833" y="10583"/>
                    <a:pt x="104701" y="21412"/>
                    <a:pt x="101600" y="31750"/>
                  </a:cubicBezTo>
                  <a:cubicBezTo>
                    <a:pt x="98325" y="42668"/>
                    <a:pt x="90207" y="52177"/>
                    <a:pt x="88900" y="63500"/>
                  </a:cubicBezTo>
                  <a:cubicBezTo>
                    <a:pt x="67718" y="247076"/>
                    <a:pt x="98805" y="148084"/>
                    <a:pt x="76200" y="215900"/>
                  </a:cubicBezTo>
                  <a:cubicBezTo>
                    <a:pt x="74083" y="234950"/>
                    <a:pt x="73181" y="254174"/>
                    <a:pt x="69850" y="273050"/>
                  </a:cubicBezTo>
                  <a:cubicBezTo>
                    <a:pt x="66817" y="290239"/>
                    <a:pt x="59132" y="306508"/>
                    <a:pt x="57150" y="323850"/>
                  </a:cubicBezTo>
                  <a:cubicBezTo>
                    <a:pt x="48710" y="397700"/>
                    <a:pt x="51153" y="467959"/>
                    <a:pt x="38100" y="539750"/>
                  </a:cubicBezTo>
                  <a:cubicBezTo>
                    <a:pt x="36539" y="548336"/>
                    <a:pt x="33867" y="556683"/>
                    <a:pt x="31750" y="565150"/>
                  </a:cubicBezTo>
                  <a:cubicBezTo>
                    <a:pt x="29633" y="590550"/>
                    <a:pt x="28378" y="616037"/>
                    <a:pt x="25400" y="641350"/>
                  </a:cubicBezTo>
                  <a:cubicBezTo>
                    <a:pt x="12110" y="754315"/>
                    <a:pt x="25580" y="543403"/>
                    <a:pt x="12700" y="736600"/>
                  </a:cubicBezTo>
                  <a:cubicBezTo>
                    <a:pt x="2367" y="891602"/>
                    <a:pt x="15540" y="817651"/>
                    <a:pt x="0" y="895350"/>
                  </a:cubicBezTo>
                  <a:cubicBezTo>
                    <a:pt x="2117" y="1013883"/>
                    <a:pt x="2915" y="1132448"/>
                    <a:pt x="6350" y="1250950"/>
                  </a:cubicBezTo>
                  <a:cubicBezTo>
                    <a:pt x="7150" y="1278536"/>
                    <a:pt x="11169" y="1305945"/>
                    <a:pt x="12700" y="1333500"/>
                  </a:cubicBezTo>
                  <a:cubicBezTo>
                    <a:pt x="21832" y="1497882"/>
                    <a:pt x="6801" y="1430554"/>
                    <a:pt x="25400" y="1504950"/>
                  </a:cubicBezTo>
                  <a:cubicBezTo>
                    <a:pt x="27517" y="1538817"/>
                    <a:pt x="12927" y="1578316"/>
                    <a:pt x="31750" y="1606550"/>
                  </a:cubicBezTo>
                  <a:cubicBezTo>
                    <a:pt x="42382" y="1622498"/>
                    <a:pt x="69994" y="1603351"/>
                    <a:pt x="88900" y="1600200"/>
                  </a:cubicBezTo>
                  <a:cubicBezTo>
                    <a:pt x="118090" y="1595335"/>
                    <a:pt x="99075" y="1593118"/>
                    <a:pt x="127000" y="1581150"/>
                  </a:cubicBezTo>
                  <a:cubicBezTo>
                    <a:pt x="139056" y="1575983"/>
                    <a:pt x="181905" y="1569883"/>
                    <a:pt x="190500" y="1568450"/>
                  </a:cubicBezTo>
                  <a:cubicBezTo>
                    <a:pt x="196850" y="1564217"/>
                    <a:pt x="202535" y="1558756"/>
                    <a:pt x="209550" y="1555750"/>
                  </a:cubicBezTo>
                  <a:cubicBezTo>
                    <a:pt x="217397" y="1552387"/>
                    <a:pt x="261049" y="1544180"/>
                    <a:pt x="266700" y="1543050"/>
                  </a:cubicBezTo>
                  <a:cubicBezTo>
                    <a:pt x="275167" y="1538817"/>
                    <a:pt x="283399" y="1534079"/>
                    <a:pt x="292100" y="1530350"/>
                  </a:cubicBezTo>
                  <a:cubicBezTo>
                    <a:pt x="298252" y="1527713"/>
                    <a:pt x="308157" y="1529987"/>
                    <a:pt x="311150" y="1524000"/>
                  </a:cubicBezTo>
                  <a:cubicBezTo>
                    <a:pt x="317843" y="1510613"/>
                    <a:pt x="316081" y="1494450"/>
                    <a:pt x="317500" y="1479550"/>
                  </a:cubicBezTo>
                  <a:cubicBezTo>
                    <a:pt x="320317" y="1449975"/>
                    <a:pt x="321033" y="1420225"/>
                    <a:pt x="323850" y="1390650"/>
                  </a:cubicBezTo>
                  <a:cubicBezTo>
                    <a:pt x="328840" y="1338258"/>
                    <a:pt x="328083" y="1360314"/>
                    <a:pt x="336550" y="1320800"/>
                  </a:cubicBezTo>
                  <a:cubicBezTo>
                    <a:pt x="341073" y="1299693"/>
                    <a:pt x="344015" y="1278241"/>
                    <a:pt x="349250" y="1257300"/>
                  </a:cubicBezTo>
                  <a:cubicBezTo>
                    <a:pt x="358701" y="1219494"/>
                    <a:pt x="357355" y="1225826"/>
                    <a:pt x="368300" y="1174750"/>
                  </a:cubicBezTo>
                  <a:cubicBezTo>
                    <a:pt x="380212" y="1119159"/>
                    <a:pt x="369808" y="1164947"/>
                    <a:pt x="381000" y="1092200"/>
                  </a:cubicBezTo>
                  <a:cubicBezTo>
                    <a:pt x="382641" y="1081533"/>
                    <a:pt x="385709" y="1071117"/>
                    <a:pt x="387350" y="1060450"/>
                  </a:cubicBezTo>
                  <a:cubicBezTo>
                    <a:pt x="389945" y="1043583"/>
                    <a:pt x="391583" y="1026583"/>
                    <a:pt x="393700" y="1009650"/>
                  </a:cubicBezTo>
                  <a:cubicBezTo>
                    <a:pt x="391583" y="774700"/>
                    <a:pt x="391265" y="539727"/>
                    <a:pt x="387350" y="304800"/>
                  </a:cubicBezTo>
                  <a:cubicBezTo>
                    <a:pt x="386801" y="271890"/>
                    <a:pt x="380821" y="246755"/>
                    <a:pt x="374650" y="215900"/>
                  </a:cubicBezTo>
                  <a:cubicBezTo>
                    <a:pt x="367430" y="93159"/>
                    <a:pt x="368300" y="143996"/>
                    <a:pt x="368300" y="635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45" name="Egyenes összekötő 44">
              <a:extLst>
                <a:ext uri="{FF2B5EF4-FFF2-40B4-BE49-F238E27FC236}">
                  <a16:creationId xmlns:a16="http://schemas.microsoft.com/office/drawing/2014/main" id="{155C9EA6-9048-47E6-96A8-6C60C6567279}"/>
                </a:ext>
              </a:extLst>
            </p:cNvPr>
            <p:cNvCxnSpPr>
              <a:cxnSpLocks/>
            </p:cNvCxnSpPr>
            <p:nvPr/>
          </p:nvCxnSpPr>
          <p:spPr>
            <a:xfrm>
              <a:off x="6169030" y="5466338"/>
              <a:ext cx="841102" cy="64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Egyenes összekötő 46">
              <a:extLst>
                <a:ext uri="{FF2B5EF4-FFF2-40B4-BE49-F238E27FC236}">
                  <a16:creationId xmlns:a16="http://schemas.microsoft.com/office/drawing/2014/main" id="{37B3B46F-43FD-4C35-9A4D-984624B2009E}"/>
                </a:ext>
              </a:extLst>
            </p:cNvPr>
            <p:cNvCxnSpPr>
              <a:cxnSpLocks/>
            </p:cNvCxnSpPr>
            <p:nvPr/>
          </p:nvCxnSpPr>
          <p:spPr>
            <a:xfrm>
              <a:off x="6043640" y="5549310"/>
              <a:ext cx="1080026" cy="2531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Egyenes összekötő 48">
              <a:extLst>
                <a:ext uri="{FF2B5EF4-FFF2-40B4-BE49-F238E27FC236}">
                  <a16:creationId xmlns:a16="http://schemas.microsoft.com/office/drawing/2014/main" id="{C74181EB-C90E-4A10-BDD9-9C08EB2EBB6D}"/>
                </a:ext>
              </a:extLst>
            </p:cNvPr>
            <p:cNvCxnSpPr>
              <a:cxnSpLocks/>
            </p:cNvCxnSpPr>
            <p:nvPr/>
          </p:nvCxnSpPr>
          <p:spPr>
            <a:xfrm>
              <a:off x="6196040" y="5701710"/>
              <a:ext cx="662631" cy="2711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Csoportba foglalás 53">
            <a:extLst>
              <a:ext uri="{FF2B5EF4-FFF2-40B4-BE49-F238E27FC236}">
                <a16:creationId xmlns:a16="http://schemas.microsoft.com/office/drawing/2014/main" id="{7725E7F3-AB3D-4A20-8C1F-B0FC55CCA12A}"/>
              </a:ext>
            </a:extLst>
          </p:cNvPr>
          <p:cNvGrpSpPr/>
          <p:nvPr/>
        </p:nvGrpSpPr>
        <p:grpSpPr>
          <a:xfrm>
            <a:off x="5626688" y="1711360"/>
            <a:ext cx="3391481" cy="3399892"/>
            <a:chOff x="4554875" y="1880860"/>
            <a:chExt cx="3391481" cy="3399892"/>
          </a:xfrm>
        </p:grpSpPr>
        <p:grpSp>
          <p:nvGrpSpPr>
            <p:cNvPr id="55" name="Csoportba foglalás 54">
              <a:extLst>
                <a:ext uri="{FF2B5EF4-FFF2-40B4-BE49-F238E27FC236}">
                  <a16:creationId xmlns:a16="http://schemas.microsoft.com/office/drawing/2014/main" id="{F6C3C865-E2EB-4EA8-BBE0-BFA969AAE9DF}"/>
                </a:ext>
              </a:extLst>
            </p:cNvPr>
            <p:cNvGrpSpPr/>
            <p:nvPr/>
          </p:nvGrpSpPr>
          <p:grpSpPr>
            <a:xfrm rot="2700000">
              <a:off x="4554875" y="1880860"/>
              <a:ext cx="3391480" cy="3391480"/>
              <a:chOff x="4554876" y="1889272"/>
              <a:chExt cx="3391480" cy="3391480"/>
            </a:xfrm>
          </p:grpSpPr>
          <p:grpSp>
            <p:nvGrpSpPr>
              <p:cNvPr id="70" name="Csoportba foglalás 69">
                <a:extLst>
                  <a:ext uri="{FF2B5EF4-FFF2-40B4-BE49-F238E27FC236}">
                    <a16:creationId xmlns:a16="http://schemas.microsoft.com/office/drawing/2014/main" id="{BA494C7F-CAEA-4797-BCEE-A91C72C07C71}"/>
                  </a:ext>
                </a:extLst>
              </p:cNvPr>
              <p:cNvGrpSpPr/>
              <p:nvPr/>
            </p:nvGrpSpPr>
            <p:grpSpPr>
              <a:xfrm>
                <a:off x="6135253" y="1889272"/>
                <a:ext cx="224413" cy="3391480"/>
                <a:chOff x="6135253" y="1889272"/>
                <a:chExt cx="224413" cy="3391480"/>
              </a:xfrm>
            </p:grpSpPr>
            <p:sp>
              <p:nvSpPr>
                <p:cNvPr id="75" name="Téglalap 74">
                  <a:extLst>
                    <a:ext uri="{FF2B5EF4-FFF2-40B4-BE49-F238E27FC236}">
                      <a16:creationId xmlns:a16="http://schemas.microsoft.com/office/drawing/2014/main" id="{1784C71A-D2CD-40F2-AE9D-6BAAFBBF165E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6" name="Ellipszis 75">
                  <a:extLst>
                    <a:ext uri="{FF2B5EF4-FFF2-40B4-BE49-F238E27FC236}">
                      <a16:creationId xmlns:a16="http://schemas.microsoft.com/office/drawing/2014/main" id="{CF4F0041-2059-40D5-8D07-6AB6DFFC6D48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7" name="Ellipszis 76">
                  <a:extLst>
                    <a:ext uri="{FF2B5EF4-FFF2-40B4-BE49-F238E27FC236}">
                      <a16:creationId xmlns:a16="http://schemas.microsoft.com/office/drawing/2014/main" id="{C9EF3755-1361-4590-91EB-DA6E8F163E06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1" name="Csoportba foglalás 70">
                <a:extLst>
                  <a:ext uri="{FF2B5EF4-FFF2-40B4-BE49-F238E27FC236}">
                    <a16:creationId xmlns:a16="http://schemas.microsoft.com/office/drawing/2014/main" id="{87815CCC-7AD8-4125-8682-8A39344630B1}"/>
                  </a:ext>
                </a:extLst>
              </p:cNvPr>
              <p:cNvGrpSpPr/>
              <p:nvPr/>
            </p:nvGrpSpPr>
            <p:grpSpPr>
              <a:xfrm rot="16200000">
                <a:off x="6138409" y="1882910"/>
                <a:ext cx="224413" cy="3391480"/>
                <a:chOff x="6135253" y="1889272"/>
                <a:chExt cx="224413" cy="3391480"/>
              </a:xfrm>
            </p:grpSpPr>
            <p:sp>
              <p:nvSpPr>
                <p:cNvPr id="72" name="Téglalap 71">
                  <a:extLst>
                    <a:ext uri="{FF2B5EF4-FFF2-40B4-BE49-F238E27FC236}">
                      <a16:creationId xmlns:a16="http://schemas.microsoft.com/office/drawing/2014/main" id="{3587CDF1-9BAC-41BC-82AA-D27E03730842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3" name="Ellipszis 72">
                  <a:extLst>
                    <a:ext uri="{FF2B5EF4-FFF2-40B4-BE49-F238E27FC236}">
                      <a16:creationId xmlns:a16="http://schemas.microsoft.com/office/drawing/2014/main" id="{A678ABDA-EFB5-45E9-A052-EA8D0E4897F8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4" name="Ellipszis 73">
                  <a:extLst>
                    <a:ext uri="{FF2B5EF4-FFF2-40B4-BE49-F238E27FC236}">
                      <a16:creationId xmlns:a16="http://schemas.microsoft.com/office/drawing/2014/main" id="{10A11E8B-A6E2-43A6-91E5-2D0BDC1DD30F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56" name="Csoportba foglalás 55">
              <a:extLst>
                <a:ext uri="{FF2B5EF4-FFF2-40B4-BE49-F238E27FC236}">
                  <a16:creationId xmlns:a16="http://schemas.microsoft.com/office/drawing/2014/main" id="{41A90D9B-12B1-4725-A36D-FB65B695B331}"/>
                </a:ext>
              </a:extLst>
            </p:cNvPr>
            <p:cNvGrpSpPr/>
            <p:nvPr/>
          </p:nvGrpSpPr>
          <p:grpSpPr>
            <a:xfrm>
              <a:off x="4554876" y="1889272"/>
              <a:ext cx="3391480" cy="3391480"/>
              <a:chOff x="4554876" y="1889272"/>
              <a:chExt cx="3391480" cy="3391480"/>
            </a:xfrm>
          </p:grpSpPr>
          <p:grpSp>
            <p:nvGrpSpPr>
              <p:cNvPr id="57" name="Csoportba foglalás 56">
                <a:extLst>
                  <a:ext uri="{FF2B5EF4-FFF2-40B4-BE49-F238E27FC236}">
                    <a16:creationId xmlns:a16="http://schemas.microsoft.com/office/drawing/2014/main" id="{4C4C4D2B-C3C3-46D4-93DB-AB31A014F172}"/>
                  </a:ext>
                </a:extLst>
              </p:cNvPr>
              <p:cNvGrpSpPr/>
              <p:nvPr/>
            </p:nvGrpSpPr>
            <p:grpSpPr>
              <a:xfrm>
                <a:off x="4554876" y="1889272"/>
                <a:ext cx="3391480" cy="3391480"/>
                <a:chOff x="4554876" y="1889272"/>
                <a:chExt cx="3391480" cy="3391480"/>
              </a:xfrm>
            </p:grpSpPr>
            <p:grpSp>
              <p:nvGrpSpPr>
                <p:cNvPr id="62" name="Csoportba foglalás 61">
                  <a:extLst>
                    <a:ext uri="{FF2B5EF4-FFF2-40B4-BE49-F238E27FC236}">
                      <a16:creationId xmlns:a16="http://schemas.microsoft.com/office/drawing/2014/main" id="{C5E85D54-9A3E-419F-ABF5-51D47A865CC4}"/>
                    </a:ext>
                  </a:extLst>
                </p:cNvPr>
                <p:cNvGrpSpPr/>
                <p:nvPr/>
              </p:nvGrpSpPr>
              <p:grpSpPr>
                <a:xfrm>
                  <a:off x="6135253" y="1889272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67" name="Téglalap 66">
                    <a:extLst>
                      <a:ext uri="{FF2B5EF4-FFF2-40B4-BE49-F238E27FC236}">
                        <a16:creationId xmlns:a16="http://schemas.microsoft.com/office/drawing/2014/main" id="{5B4601FA-4501-4167-B653-2874D308EE28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68" name="Ellipszis 67">
                    <a:extLst>
                      <a:ext uri="{FF2B5EF4-FFF2-40B4-BE49-F238E27FC236}">
                        <a16:creationId xmlns:a16="http://schemas.microsoft.com/office/drawing/2014/main" id="{742A5C74-1737-4F5A-AE5E-14DD799EF5C3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69" name="Ellipszis 68">
                    <a:extLst>
                      <a:ext uri="{FF2B5EF4-FFF2-40B4-BE49-F238E27FC236}">
                        <a16:creationId xmlns:a16="http://schemas.microsoft.com/office/drawing/2014/main" id="{A04100E0-295B-416B-AC61-DB82072B3D2E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  <p:grpSp>
              <p:nvGrpSpPr>
                <p:cNvPr id="63" name="Csoportba foglalás 62">
                  <a:extLst>
                    <a:ext uri="{FF2B5EF4-FFF2-40B4-BE49-F238E27FC236}">
                      <a16:creationId xmlns:a16="http://schemas.microsoft.com/office/drawing/2014/main" id="{FD3E9A65-34EE-4DD1-853C-146AB3EBC937}"/>
                    </a:ext>
                  </a:extLst>
                </p:cNvPr>
                <p:cNvGrpSpPr/>
                <p:nvPr/>
              </p:nvGrpSpPr>
              <p:grpSpPr>
                <a:xfrm rot="16200000">
                  <a:off x="6138409" y="1882910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64" name="Téglalap 63">
                    <a:extLst>
                      <a:ext uri="{FF2B5EF4-FFF2-40B4-BE49-F238E27FC236}">
                        <a16:creationId xmlns:a16="http://schemas.microsoft.com/office/drawing/2014/main" id="{943B814A-502F-4DFD-86A2-E06F3B15E687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65" name="Ellipszis 64">
                    <a:extLst>
                      <a:ext uri="{FF2B5EF4-FFF2-40B4-BE49-F238E27FC236}">
                        <a16:creationId xmlns:a16="http://schemas.microsoft.com/office/drawing/2014/main" id="{22004B50-A764-41FD-B6DC-54401DD36488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66" name="Ellipszis 65">
                    <a:extLst>
                      <a:ext uri="{FF2B5EF4-FFF2-40B4-BE49-F238E27FC236}">
                        <a16:creationId xmlns:a16="http://schemas.microsoft.com/office/drawing/2014/main" id="{9D37FF9B-C7EF-437C-ABDF-C87E11937E9A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</p:grpSp>
          <p:sp>
            <p:nvSpPr>
              <p:cNvPr id="58" name="Kör: üres 57">
                <a:extLst>
                  <a:ext uri="{FF2B5EF4-FFF2-40B4-BE49-F238E27FC236}">
                    <a16:creationId xmlns:a16="http://schemas.microsoft.com/office/drawing/2014/main" id="{71EF7DE7-6D47-45C8-8E5A-B7AE04F36BC3}"/>
                  </a:ext>
                </a:extLst>
              </p:cNvPr>
              <p:cNvSpPr/>
              <p:nvPr/>
            </p:nvSpPr>
            <p:spPr>
              <a:xfrm>
                <a:off x="5170615" y="2498651"/>
                <a:ext cx="2160000" cy="2160000"/>
              </a:xfrm>
              <a:prstGeom prst="donut">
                <a:avLst>
                  <a:gd name="adj" fmla="val 9879"/>
                </a:avLst>
              </a:prstGeom>
              <a:solidFill>
                <a:srgbClr val="4824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Ellipszis 58">
                <a:extLst>
                  <a:ext uri="{FF2B5EF4-FFF2-40B4-BE49-F238E27FC236}">
                    <a16:creationId xmlns:a16="http://schemas.microsoft.com/office/drawing/2014/main" id="{622692DA-F8D8-4066-8D33-C75C1F922108}"/>
                  </a:ext>
                </a:extLst>
              </p:cNvPr>
              <p:cNvSpPr/>
              <p:nvPr/>
            </p:nvSpPr>
            <p:spPr>
              <a:xfrm>
                <a:off x="5980615" y="3296155"/>
                <a:ext cx="540000" cy="54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0" name="Ellipszis 59">
                <a:extLst>
                  <a:ext uri="{FF2B5EF4-FFF2-40B4-BE49-F238E27FC236}">
                    <a16:creationId xmlns:a16="http://schemas.microsoft.com/office/drawing/2014/main" id="{BE4ED1B0-FEDA-4169-9D1B-D543F940EB4C}"/>
                  </a:ext>
                </a:extLst>
              </p:cNvPr>
              <p:cNvSpPr/>
              <p:nvPr/>
            </p:nvSpPr>
            <p:spPr>
              <a:xfrm>
                <a:off x="6064255" y="3386155"/>
                <a:ext cx="360000" cy="360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61" name="Ellipszis 60">
                <a:extLst>
                  <a:ext uri="{FF2B5EF4-FFF2-40B4-BE49-F238E27FC236}">
                    <a16:creationId xmlns:a16="http://schemas.microsoft.com/office/drawing/2014/main" id="{0BB5632F-4329-43C3-8378-741570020928}"/>
                  </a:ext>
                </a:extLst>
              </p:cNvPr>
              <p:cNvSpPr/>
              <p:nvPr/>
            </p:nvSpPr>
            <p:spPr>
              <a:xfrm>
                <a:off x="6154255" y="3469932"/>
                <a:ext cx="180000" cy="18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</p:grpSp>
      <p:pic>
        <p:nvPicPr>
          <p:cNvPr id="78" name="Kép 77">
            <a:extLst>
              <a:ext uri="{FF2B5EF4-FFF2-40B4-BE49-F238E27FC236}">
                <a16:creationId xmlns:a16="http://schemas.microsoft.com/office/drawing/2014/main" id="{1CC23C6E-7E4A-4BCE-A119-D1940A7ED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636" y="2156368"/>
            <a:ext cx="5446052" cy="4696718"/>
          </a:xfrm>
          <a:prstGeom prst="rect">
            <a:avLst/>
          </a:prstGeom>
        </p:spPr>
      </p:pic>
      <p:grpSp>
        <p:nvGrpSpPr>
          <p:cNvPr id="79" name="Csoportba foglalás 78">
            <a:extLst>
              <a:ext uri="{FF2B5EF4-FFF2-40B4-BE49-F238E27FC236}">
                <a16:creationId xmlns:a16="http://schemas.microsoft.com/office/drawing/2014/main" id="{DE268122-3C07-49C6-967C-D6363FAE5EFB}"/>
              </a:ext>
            </a:extLst>
          </p:cNvPr>
          <p:cNvGrpSpPr/>
          <p:nvPr/>
        </p:nvGrpSpPr>
        <p:grpSpPr>
          <a:xfrm>
            <a:off x="6463080" y="5217108"/>
            <a:ext cx="5464810" cy="1442085"/>
            <a:chOff x="0" y="0"/>
            <a:chExt cx="5465351" cy="1442210"/>
          </a:xfrm>
        </p:grpSpPr>
        <p:grpSp>
          <p:nvGrpSpPr>
            <p:cNvPr id="80" name="Csoportba foglalás 79">
              <a:extLst>
                <a:ext uri="{FF2B5EF4-FFF2-40B4-BE49-F238E27FC236}">
                  <a16:creationId xmlns:a16="http://schemas.microsoft.com/office/drawing/2014/main" id="{EDCB7DA6-F14F-411D-89FB-A4E28AC49205}"/>
                </a:ext>
              </a:extLst>
            </p:cNvPr>
            <p:cNvGrpSpPr/>
            <p:nvPr/>
          </p:nvGrpSpPr>
          <p:grpSpPr>
            <a:xfrm>
              <a:off x="1" y="0"/>
              <a:ext cx="5465350" cy="1442210"/>
              <a:chOff x="1" y="0"/>
              <a:chExt cx="5465350" cy="1442210"/>
            </a:xfrm>
          </p:grpSpPr>
          <p:sp>
            <p:nvSpPr>
              <p:cNvPr id="91" name="Egy oldalon két sarkán levágott téglalap 85">
                <a:extLst>
                  <a:ext uri="{FF2B5EF4-FFF2-40B4-BE49-F238E27FC236}">
                    <a16:creationId xmlns:a16="http://schemas.microsoft.com/office/drawing/2014/main" id="{27F4A36F-ED19-4207-AF68-6583FD197191}"/>
                  </a:ext>
                </a:extLst>
              </p:cNvPr>
              <p:cNvSpPr/>
              <p:nvPr/>
            </p:nvSpPr>
            <p:spPr>
              <a:xfrm rot="10800000">
                <a:off x="1" y="2210"/>
                <a:ext cx="5465349" cy="14400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482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hu-HU"/>
              </a:p>
            </p:txBody>
          </p:sp>
          <p:grpSp>
            <p:nvGrpSpPr>
              <p:cNvPr id="92" name="Csoportba foglalás 91">
                <a:extLst>
                  <a:ext uri="{FF2B5EF4-FFF2-40B4-BE49-F238E27FC236}">
                    <a16:creationId xmlns:a16="http://schemas.microsoft.com/office/drawing/2014/main" id="{6E1AA0B5-95E4-4345-97D1-4E0280738CD2}"/>
                  </a:ext>
                </a:extLst>
              </p:cNvPr>
              <p:cNvGrpSpPr/>
              <p:nvPr/>
            </p:nvGrpSpPr>
            <p:grpSpPr>
              <a:xfrm>
                <a:off x="2" y="0"/>
                <a:ext cx="5465349" cy="217044"/>
                <a:chOff x="2" y="0"/>
                <a:chExt cx="5465349" cy="217044"/>
              </a:xfrm>
            </p:grpSpPr>
            <p:grpSp>
              <p:nvGrpSpPr>
                <p:cNvPr id="93" name="Csoportba foglalás 92">
                  <a:extLst>
                    <a:ext uri="{FF2B5EF4-FFF2-40B4-BE49-F238E27FC236}">
                      <a16:creationId xmlns:a16="http://schemas.microsoft.com/office/drawing/2014/main" id="{3A1A9978-599A-4AA7-BD8E-823F4C9038CE}"/>
                    </a:ext>
                  </a:extLst>
                </p:cNvPr>
                <p:cNvGrpSpPr/>
                <p:nvPr/>
              </p:nvGrpSpPr>
              <p:grpSpPr>
                <a:xfrm>
                  <a:off x="5067969" y="0"/>
                  <a:ext cx="216000" cy="216000"/>
                  <a:chOff x="5067969" y="0"/>
                  <a:chExt cx="216000" cy="216000"/>
                </a:xfrm>
              </p:grpSpPr>
              <p:sp>
                <p:nvSpPr>
                  <p:cNvPr id="191" name="Téglalap 190">
                    <a:extLst>
                      <a:ext uri="{FF2B5EF4-FFF2-40B4-BE49-F238E27FC236}">
                        <a16:creationId xmlns:a16="http://schemas.microsoft.com/office/drawing/2014/main" id="{FB737315-A174-4DCC-B7B5-236B3E7547D4}"/>
                      </a:ext>
                    </a:extLst>
                  </p:cNvPr>
                  <p:cNvSpPr/>
                  <p:nvPr/>
                </p:nvSpPr>
                <p:spPr>
                  <a:xfrm>
                    <a:off x="5067969" y="0"/>
                    <a:ext cx="216000" cy="216000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hu-HU"/>
                  </a:p>
                </p:txBody>
              </p:sp>
              <p:sp>
                <p:nvSpPr>
                  <p:cNvPr id="192" name="Téglalap 191">
                    <a:extLst>
                      <a:ext uri="{FF2B5EF4-FFF2-40B4-BE49-F238E27FC236}">
                        <a16:creationId xmlns:a16="http://schemas.microsoft.com/office/drawing/2014/main" id="{5AD60FCB-0186-418C-A70A-4E3E85C0C424}"/>
                      </a:ext>
                    </a:extLst>
                  </p:cNvPr>
                  <p:cNvSpPr/>
                  <p:nvPr/>
                </p:nvSpPr>
                <p:spPr>
                  <a:xfrm>
                    <a:off x="5104300" y="36351"/>
                    <a:ext cx="144000" cy="144000"/>
                  </a:xfrm>
                  <a:prstGeom prst="rect">
                    <a:avLst/>
                  </a:prstGeom>
                  <a:solidFill>
                    <a:srgbClr val="99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hu-HU"/>
                  </a:p>
                </p:txBody>
              </p:sp>
            </p:grpSp>
            <p:grpSp>
              <p:nvGrpSpPr>
                <p:cNvPr id="94" name="Csoportba foglalás 93">
                  <a:extLst>
                    <a:ext uri="{FF2B5EF4-FFF2-40B4-BE49-F238E27FC236}">
                      <a16:creationId xmlns:a16="http://schemas.microsoft.com/office/drawing/2014/main" id="{59A5DFDD-BA0A-4D4D-A9DB-3F04BF93D3AA}"/>
                    </a:ext>
                  </a:extLst>
                </p:cNvPr>
                <p:cNvGrpSpPr/>
                <p:nvPr/>
              </p:nvGrpSpPr>
              <p:grpSpPr>
                <a:xfrm>
                  <a:off x="2" y="0"/>
                  <a:ext cx="5465349" cy="217044"/>
                  <a:chOff x="2" y="0"/>
                  <a:chExt cx="5465349" cy="217044"/>
                </a:xfrm>
              </p:grpSpPr>
              <p:grpSp>
                <p:nvGrpSpPr>
                  <p:cNvPr id="95" name="Csoportba foglalás 94">
                    <a:extLst>
                      <a:ext uri="{FF2B5EF4-FFF2-40B4-BE49-F238E27FC236}">
                        <a16:creationId xmlns:a16="http://schemas.microsoft.com/office/drawing/2014/main" id="{6B1A0471-E5AF-4446-8D30-6C16C1B627BD}"/>
                      </a:ext>
                    </a:extLst>
                  </p:cNvPr>
                  <p:cNvGrpSpPr/>
                  <p:nvPr/>
                </p:nvGrpSpPr>
                <p:grpSpPr>
                  <a:xfrm>
                    <a:off x="2" y="0"/>
                    <a:ext cx="759239" cy="216824"/>
                    <a:chOff x="2" y="0"/>
                    <a:chExt cx="759239" cy="216824"/>
                  </a:xfrm>
                </p:grpSpPr>
                <p:grpSp>
                  <p:nvGrpSpPr>
                    <p:cNvPr id="179" name="Csoportba foglalás 178">
                      <a:extLst>
                        <a:ext uri="{FF2B5EF4-FFF2-40B4-BE49-F238E27FC236}">
                          <a16:creationId xmlns:a16="http://schemas.microsoft.com/office/drawing/2014/main" id="{3A2D4EFD-D1F0-4FA0-8C31-02A547D8E2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" y="0"/>
                      <a:ext cx="216000" cy="216000"/>
                      <a:chOff x="2" y="0"/>
                      <a:chExt cx="216000" cy="216000"/>
                    </a:xfrm>
                  </p:grpSpPr>
                  <p:sp>
                    <p:nvSpPr>
                      <p:cNvPr id="189" name="Téglalap 188">
                        <a:extLst>
                          <a:ext uri="{FF2B5EF4-FFF2-40B4-BE49-F238E27FC236}">
                            <a16:creationId xmlns:a16="http://schemas.microsoft.com/office/drawing/2014/main" id="{207D0403-F868-4F74-8A60-7F97B6FB7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" y="0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90" name="Téglalap 189">
                        <a:extLst>
                          <a:ext uri="{FF2B5EF4-FFF2-40B4-BE49-F238E27FC236}">
                            <a16:creationId xmlns:a16="http://schemas.microsoft.com/office/drawing/2014/main" id="{EC0AD956-0509-4E51-9340-116BAFFFA4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33" y="36351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80" name="Csoportba foglalás 179">
                      <a:extLst>
                        <a:ext uri="{FF2B5EF4-FFF2-40B4-BE49-F238E27FC236}">
                          <a16:creationId xmlns:a16="http://schemas.microsoft.com/office/drawing/2014/main" id="{F1C820D8-657F-4A85-B783-C2B8DEEBFE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1456" y="351"/>
                      <a:ext cx="216000" cy="216000"/>
                      <a:chOff x="181456" y="351"/>
                      <a:chExt cx="216000" cy="216000"/>
                    </a:xfrm>
                  </p:grpSpPr>
                  <p:sp>
                    <p:nvSpPr>
                      <p:cNvPr id="187" name="Téglalap 186">
                        <a:extLst>
                          <a:ext uri="{FF2B5EF4-FFF2-40B4-BE49-F238E27FC236}">
                            <a16:creationId xmlns:a16="http://schemas.microsoft.com/office/drawing/2014/main" id="{9745CA7E-FAF0-4912-A5EF-EFD537F972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456" y="351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88" name="Téglalap 187">
                        <a:extLst>
                          <a:ext uri="{FF2B5EF4-FFF2-40B4-BE49-F238E27FC236}">
                            <a16:creationId xmlns:a16="http://schemas.microsoft.com/office/drawing/2014/main" id="{B8E5012D-128B-4037-8BA1-7F7EC29AAB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7787" y="36702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81" name="Csoportba foglalás 180">
                      <a:extLst>
                        <a:ext uri="{FF2B5EF4-FFF2-40B4-BE49-F238E27FC236}">
                          <a16:creationId xmlns:a16="http://schemas.microsoft.com/office/drawing/2014/main" id="{74BC5063-BCBF-40B6-9011-C75485004AF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2910" y="824"/>
                      <a:ext cx="216000" cy="216000"/>
                      <a:chOff x="362910" y="824"/>
                      <a:chExt cx="216000" cy="216000"/>
                    </a:xfrm>
                  </p:grpSpPr>
                  <p:sp>
                    <p:nvSpPr>
                      <p:cNvPr id="185" name="Téglalap 184">
                        <a:extLst>
                          <a:ext uri="{FF2B5EF4-FFF2-40B4-BE49-F238E27FC236}">
                            <a16:creationId xmlns:a16="http://schemas.microsoft.com/office/drawing/2014/main" id="{E6C2E45C-F8B5-4B49-9F56-37EB66E8E7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2910" y="82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86" name="Téglalap 185">
                        <a:extLst>
                          <a:ext uri="{FF2B5EF4-FFF2-40B4-BE49-F238E27FC236}">
                            <a16:creationId xmlns:a16="http://schemas.microsoft.com/office/drawing/2014/main" id="{6630B091-E311-4EEA-ABB7-45BDD6AF7A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9241" y="3717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82" name="Csoportba foglalás 181">
                      <a:extLst>
                        <a:ext uri="{FF2B5EF4-FFF2-40B4-BE49-F238E27FC236}">
                          <a16:creationId xmlns:a16="http://schemas.microsoft.com/office/drawing/2014/main" id="{7907474C-98F7-48FF-BAA0-832B6AEB69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3241" y="0"/>
                      <a:ext cx="216000" cy="216000"/>
                      <a:chOff x="543241" y="0"/>
                      <a:chExt cx="216000" cy="216000"/>
                    </a:xfrm>
                  </p:grpSpPr>
                  <p:sp>
                    <p:nvSpPr>
                      <p:cNvPr id="183" name="Téglalap 182">
                        <a:extLst>
                          <a:ext uri="{FF2B5EF4-FFF2-40B4-BE49-F238E27FC236}">
                            <a16:creationId xmlns:a16="http://schemas.microsoft.com/office/drawing/2014/main" id="{2B190B6D-92D2-4C02-B98D-13E1A1D2F2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3241" y="0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84" name="Téglalap 183">
                        <a:extLst>
                          <a:ext uri="{FF2B5EF4-FFF2-40B4-BE49-F238E27FC236}">
                            <a16:creationId xmlns:a16="http://schemas.microsoft.com/office/drawing/2014/main" id="{F37F27FC-AF30-4E70-84EF-39BAD5F48D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9572" y="36351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</p:grpSp>
              <p:grpSp>
                <p:nvGrpSpPr>
                  <p:cNvPr id="96" name="Csoportba foglalás 95">
                    <a:extLst>
                      <a:ext uri="{FF2B5EF4-FFF2-40B4-BE49-F238E27FC236}">
                        <a16:creationId xmlns:a16="http://schemas.microsoft.com/office/drawing/2014/main" id="{2E37F965-62B5-4E7C-93CB-09907BE56A25}"/>
                      </a:ext>
                    </a:extLst>
                  </p:cNvPr>
                  <p:cNvGrpSpPr/>
                  <p:nvPr/>
                </p:nvGrpSpPr>
                <p:grpSpPr>
                  <a:xfrm>
                    <a:off x="726480" y="0"/>
                    <a:ext cx="759239" cy="216824"/>
                    <a:chOff x="726480" y="0"/>
                    <a:chExt cx="759239" cy="216824"/>
                  </a:xfrm>
                </p:grpSpPr>
                <p:grpSp>
                  <p:nvGrpSpPr>
                    <p:cNvPr id="167" name="Csoportba foglalás 166">
                      <a:extLst>
                        <a:ext uri="{FF2B5EF4-FFF2-40B4-BE49-F238E27FC236}">
                          <a16:creationId xmlns:a16="http://schemas.microsoft.com/office/drawing/2014/main" id="{342B34CB-D8A8-40C9-BE34-6C6452E5106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6480" y="0"/>
                      <a:ext cx="216000" cy="216000"/>
                      <a:chOff x="726480" y="0"/>
                      <a:chExt cx="216000" cy="216000"/>
                    </a:xfrm>
                  </p:grpSpPr>
                  <p:sp>
                    <p:nvSpPr>
                      <p:cNvPr id="177" name="Téglalap 176">
                        <a:extLst>
                          <a:ext uri="{FF2B5EF4-FFF2-40B4-BE49-F238E27FC236}">
                            <a16:creationId xmlns:a16="http://schemas.microsoft.com/office/drawing/2014/main" id="{CAE41AC1-4744-4AEB-97F5-96CC163F9C0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6480" y="0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78" name="Téglalap 177">
                        <a:extLst>
                          <a:ext uri="{FF2B5EF4-FFF2-40B4-BE49-F238E27FC236}">
                            <a16:creationId xmlns:a16="http://schemas.microsoft.com/office/drawing/2014/main" id="{697111D6-C793-4072-9464-8CBBF1D70A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2811" y="36351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68" name="Csoportba foglalás 167">
                      <a:extLst>
                        <a:ext uri="{FF2B5EF4-FFF2-40B4-BE49-F238E27FC236}">
                          <a16:creationId xmlns:a16="http://schemas.microsoft.com/office/drawing/2014/main" id="{9BDFEA75-3EC7-4577-9AAD-C7CF1321D9F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7934" y="351"/>
                      <a:ext cx="216000" cy="216000"/>
                      <a:chOff x="907934" y="351"/>
                      <a:chExt cx="216000" cy="216000"/>
                    </a:xfrm>
                  </p:grpSpPr>
                  <p:sp>
                    <p:nvSpPr>
                      <p:cNvPr id="175" name="Téglalap 174">
                        <a:extLst>
                          <a:ext uri="{FF2B5EF4-FFF2-40B4-BE49-F238E27FC236}">
                            <a16:creationId xmlns:a16="http://schemas.microsoft.com/office/drawing/2014/main" id="{50C7F0E2-C3B2-4B47-9575-0756C78E5E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7934" y="351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76" name="Téglalap 175">
                        <a:extLst>
                          <a:ext uri="{FF2B5EF4-FFF2-40B4-BE49-F238E27FC236}">
                            <a16:creationId xmlns:a16="http://schemas.microsoft.com/office/drawing/2014/main" id="{82B39164-AD20-446C-AB55-F3DBB679FA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44265" y="36702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69" name="Csoportba foglalás 168">
                      <a:extLst>
                        <a:ext uri="{FF2B5EF4-FFF2-40B4-BE49-F238E27FC236}">
                          <a16:creationId xmlns:a16="http://schemas.microsoft.com/office/drawing/2014/main" id="{133B9475-56DB-4A11-A64E-A17BD12FC8A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9388" y="824"/>
                      <a:ext cx="216000" cy="216000"/>
                      <a:chOff x="1089388" y="824"/>
                      <a:chExt cx="216000" cy="216000"/>
                    </a:xfrm>
                  </p:grpSpPr>
                  <p:sp>
                    <p:nvSpPr>
                      <p:cNvPr id="173" name="Téglalap 172">
                        <a:extLst>
                          <a:ext uri="{FF2B5EF4-FFF2-40B4-BE49-F238E27FC236}">
                            <a16:creationId xmlns:a16="http://schemas.microsoft.com/office/drawing/2014/main" id="{17BC5290-7214-4EF0-9713-E411C41F63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9388" y="82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74" name="Téglalap 173">
                        <a:extLst>
                          <a:ext uri="{FF2B5EF4-FFF2-40B4-BE49-F238E27FC236}">
                            <a16:creationId xmlns:a16="http://schemas.microsoft.com/office/drawing/2014/main" id="{8C9DE2B0-F35E-4540-B207-4EECC5C527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5719" y="3717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70" name="Csoportba foglalás 169">
                      <a:extLst>
                        <a:ext uri="{FF2B5EF4-FFF2-40B4-BE49-F238E27FC236}">
                          <a16:creationId xmlns:a16="http://schemas.microsoft.com/office/drawing/2014/main" id="{15A280DC-C66F-4CF0-AC72-3F47E2755C1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69719" y="0"/>
                      <a:ext cx="216000" cy="216000"/>
                      <a:chOff x="1269719" y="0"/>
                      <a:chExt cx="216000" cy="216000"/>
                    </a:xfrm>
                  </p:grpSpPr>
                  <p:sp>
                    <p:nvSpPr>
                      <p:cNvPr id="171" name="Téglalap 170">
                        <a:extLst>
                          <a:ext uri="{FF2B5EF4-FFF2-40B4-BE49-F238E27FC236}">
                            <a16:creationId xmlns:a16="http://schemas.microsoft.com/office/drawing/2014/main" id="{62621517-B288-4EB3-8BA4-BF6964CA7B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69719" y="0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72" name="Téglalap 171">
                        <a:extLst>
                          <a:ext uri="{FF2B5EF4-FFF2-40B4-BE49-F238E27FC236}">
                            <a16:creationId xmlns:a16="http://schemas.microsoft.com/office/drawing/2014/main" id="{DB8CACDC-AAF7-432B-BD69-2DB4CDCD5B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06050" y="36351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</p:grpSp>
              <p:grpSp>
                <p:nvGrpSpPr>
                  <p:cNvPr id="97" name="Csoportba foglalás 96">
                    <a:extLst>
                      <a:ext uri="{FF2B5EF4-FFF2-40B4-BE49-F238E27FC236}">
                        <a16:creationId xmlns:a16="http://schemas.microsoft.com/office/drawing/2014/main" id="{F1050C96-44D0-4B81-9EA2-620C96ED151D}"/>
                      </a:ext>
                    </a:extLst>
                  </p:cNvPr>
                  <p:cNvGrpSpPr/>
                  <p:nvPr/>
                </p:nvGrpSpPr>
                <p:grpSpPr>
                  <a:xfrm>
                    <a:off x="1449388" y="412"/>
                    <a:ext cx="759239" cy="216412"/>
                    <a:chOff x="1449388" y="412"/>
                    <a:chExt cx="759239" cy="216412"/>
                  </a:xfrm>
                </p:grpSpPr>
                <p:grpSp>
                  <p:nvGrpSpPr>
                    <p:cNvPr id="155" name="Csoportba foglalás 154">
                      <a:extLst>
                        <a:ext uri="{FF2B5EF4-FFF2-40B4-BE49-F238E27FC236}">
                          <a16:creationId xmlns:a16="http://schemas.microsoft.com/office/drawing/2014/main" id="{07A5A1E9-5337-4354-85F1-62BA9728DE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49388" y="412"/>
                      <a:ext cx="216000" cy="216000"/>
                      <a:chOff x="1449388" y="412"/>
                      <a:chExt cx="216000" cy="216000"/>
                    </a:xfrm>
                  </p:grpSpPr>
                  <p:sp>
                    <p:nvSpPr>
                      <p:cNvPr id="165" name="Téglalap 164">
                        <a:extLst>
                          <a:ext uri="{FF2B5EF4-FFF2-40B4-BE49-F238E27FC236}">
                            <a16:creationId xmlns:a16="http://schemas.microsoft.com/office/drawing/2014/main" id="{A3EC6090-1107-4102-B371-1A450DD257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49388" y="412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66" name="Téglalap 165">
                        <a:extLst>
                          <a:ext uri="{FF2B5EF4-FFF2-40B4-BE49-F238E27FC236}">
                            <a16:creationId xmlns:a16="http://schemas.microsoft.com/office/drawing/2014/main" id="{F1436B54-53EC-4F6A-A24C-D6B0238461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85719" y="36763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56" name="Csoportba foglalás 155">
                      <a:extLst>
                        <a:ext uri="{FF2B5EF4-FFF2-40B4-BE49-F238E27FC236}">
                          <a16:creationId xmlns:a16="http://schemas.microsoft.com/office/drawing/2014/main" id="{AEB934D9-CDE4-4946-9970-3287D83BD8B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30842" y="763"/>
                      <a:ext cx="216000" cy="216000"/>
                      <a:chOff x="1630842" y="763"/>
                      <a:chExt cx="216000" cy="216000"/>
                    </a:xfrm>
                  </p:grpSpPr>
                  <p:sp>
                    <p:nvSpPr>
                      <p:cNvPr id="163" name="Téglalap 162">
                        <a:extLst>
                          <a:ext uri="{FF2B5EF4-FFF2-40B4-BE49-F238E27FC236}">
                            <a16:creationId xmlns:a16="http://schemas.microsoft.com/office/drawing/2014/main" id="{160751B0-0450-4D40-A928-5F35E2F337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30842" y="763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64" name="Téglalap 163">
                        <a:extLst>
                          <a:ext uri="{FF2B5EF4-FFF2-40B4-BE49-F238E27FC236}">
                            <a16:creationId xmlns:a16="http://schemas.microsoft.com/office/drawing/2014/main" id="{07BD0CEB-86AA-415F-9B3C-A3734961C6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67173" y="37114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57" name="Csoportba foglalás 156">
                      <a:extLst>
                        <a:ext uri="{FF2B5EF4-FFF2-40B4-BE49-F238E27FC236}">
                          <a16:creationId xmlns:a16="http://schemas.microsoft.com/office/drawing/2014/main" id="{09A67D06-40F0-4EC6-87F8-AE383405BDF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05561" y="824"/>
                      <a:ext cx="216000" cy="216000"/>
                      <a:chOff x="1805561" y="824"/>
                      <a:chExt cx="216000" cy="216000"/>
                    </a:xfrm>
                  </p:grpSpPr>
                  <p:sp>
                    <p:nvSpPr>
                      <p:cNvPr id="161" name="Téglalap 160">
                        <a:extLst>
                          <a:ext uri="{FF2B5EF4-FFF2-40B4-BE49-F238E27FC236}">
                            <a16:creationId xmlns:a16="http://schemas.microsoft.com/office/drawing/2014/main" id="{4034792A-AABF-4625-B0CF-BAE1638BA6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5561" y="82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62" name="Téglalap 161">
                        <a:extLst>
                          <a:ext uri="{FF2B5EF4-FFF2-40B4-BE49-F238E27FC236}">
                            <a16:creationId xmlns:a16="http://schemas.microsoft.com/office/drawing/2014/main" id="{C56CA317-2EB7-40E6-B545-FB1C58D0D9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48627" y="37587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  <p:grpSp>
                  <p:nvGrpSpPr>
                    <p:cNvPr id="158" name="Csoportba foglalás 157">
                      <a:extLst>
                        <a:ext uri="{FF2B5EF4-FFF2-40B4-BE49-F238E27FC236}">
                          <a16:creationId xmlns:a16="http://schemas.microsoft.com/office/drawing/2014/main" id="{75D56614-5DEB-4FF7-AFE9-B4109E13236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2627" y="412"/>
                      <a:ext cx="216000" cy="216000"/>
                      <a:chOff x="1992627" y="412"/>
                      <a:chExt cx="216000" cy="216000"/>
                    </a:xfrm>
                  </p:grpSpPr>
                  <p:sp>
                    <p:nvSpPr>
                      <p:cNvPr id="159" name="Téglalap 158">
                        <a:extLst>
                          <a:ext uri="{FF2B5EF4-FFF2-40B4-BE49-F238E27FC236}">
                            <a16:creationId xmlns:a16="http://schemas.microsoft.com/office/drawing/2014/main" id="{77665FE9-74B6-4CEE-AA28-6E4135A49D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2627" y="412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  <p:sp>
                    <p:nvSpPr>
                      <p:cNvPr id="160" name="Téglalap 159">
                        <a:extLst>
                          <a:ext uri="{FF2B5EF4-FFF2-40B4-BE49-F238E27FC236}">
                            <a16:creationId xmlns:a16="http://schemas.microsoft.com/office/drawing/2014/main" id="{0FF84326-E62F-4C92-A00A-1F25AA7C0F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8958" y="36763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endParaRPr lang="hu-HU"/>
                      </a:p>
                    </p:txBody>
                  </p:sp>
                </p:grpSp>
              </p:grpSp>
              <p:grpSp>
                <p:nvGrpSpPr>
                  <p:cNvPr id="98" name="Csoportba foglalás 97">
                    <a:extLst>
                      <a:ext uri="{FF2B5EF4-FFF2-40B4-BE49-F238E27FC236}">
                        <a16:creationId xmlns:a16="http://schemas.microsoft.com/office/drawing/2014/main" id="{5771F585-0268-48E5-B111-9E60AC05D38F}"/>
                      </a:ext>
                    </a:extLst>
                  </p:cNvPr>
                  <p:cNvGrpSpPr/>
                  <p:nvPr/>
                </p:nvGrpSpPr>
                <p:grpSpPr>
                  <a:xfrm>
                    <a:off x="2173619" y="618"/>
                    <a:ext cx="1482147" cy="216412"/>
                    <a:chOff x="2173619" y="618"/>
                    <a:chExt cx="1482147" cy="216412"/>
                  </a:xfrm>
                </p:grpSpPr>
                <p:grpSp>
                  <p:nvGrpSpPr>
                    <p:cNvPr id="129" name="Csoportba foglalás 128">
                      <a:extLst>
                        <a:ext uri="{FF2B5EF4-FFF2-40B4-BE49-F238E27FC236}">
                          <a16:creationId xmlns:a16="http://schemas.microsoft.com/office/drawing/2014/main" id="{74A4841F-B68D-44B9-AEB2-E918DF4AD3F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73619" y="618"/>
                      <a:ext cx="759239" cy="216412"/>
                      <a:chOff x="2173619" y="618"/>
                      <a:chExt cx="759239" cy="216412"/>
                    </a:xfrm>
                  </p:grpSpPr>
                  <p:grpSp>
                    <p:nvGrpSpPr>
                      <p:cNvPr id="143" name="Csoportba foglalás 142">
                        <a:extLst>
                          <a:ext uri="{FF2B5EF4-FFF2-40B4-BE49-F238E27FC236}">
                            <a16:creationId xmlns:a16="http://schemas.microsoft.com/office/drawing/2014/main" id="{196777C0-E6A1-4DFE-8F22-298A48ECC92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73619" y="618"/>
                        <a:ext cx="216000" cy="216000"/>
                        <a:chOff x="2173619" y="618"/>
                        <a:chExt cx="216000" cy="216000"/>
                      </a:xfrm>
                    </p:grpSpPr>
                    <p:sp>
                      <p:nvSpPr>
                        <p:cNvPr id="153" name="Téglalap 152">
                          <a:extLst>
                            <a:ext uri="{FF2B5EF4-FFF2-40B4-BE49-F238E27FC236}">
                              <a16:creationId xmlns:a16="http://schemas.microsoft.com/office/drawing/2014/main" id="{92428F93-DB1A-48A9-AF45-4B25AF504F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73619" y="618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54" name="Téglalap 153">
                          <a:extLst>
                            <a:ext uri="{FF2B5EF4-FFF2-40B4-BE49-F238E27FC236}">
                              <a16:creationId xmlns:a16="http://schemas.microsoft.com/office/drawing/2014/main" id="{3579D91C-8177-4130-888E-5D89B7DD94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09950" y="36969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44" name="Csoportba foglalás 143">
                        <a:extLst>
                          <a:ext uri="{FF2B5EF4-FFF2-40B4-BE49-F238E27FC236}">
                            <a16:creationId xmlns:a16="http://schemas.microsoft.com/office/drawing/2014/main" id="{53587411-22BE-467C-8AA0-48E67B5D597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355073" y="969"/>
                        <a:ext cx="216000" cy="216000"/>
                        <a:chOff x="2355073" y="969"/>
                        <a:chExt cx="216000" cy="216000"/>
                      </a:xfrm>
                    </p:grpSpPr>
                    <p:sp>
                      <p:nvSpPr>
                        <p:cNvPr id="151" name="Téglalap 150">
                          <a:extLst>
                            <a:ext uri="{FF2B5EF4-FFF2-40B4-BE49-F238E27FC236}">
                              <a16:creationId xmlns:a16="http://schemas.microsoft.com/office/drawing/2014/main" id="{E8BC41EF-62D0-4841-9608-F37A201BDE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55073" y="969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52" name="Téglalap 151">
                          <a:extLst>
                            <a:ext uri="{FF2B5EF4-FFF2-40B4-BE49-F238E27FC236}">
                              <a16:creationId xmlns:a16="http://schemas.microsoft.com/office/drawing/2014/main" id="{4EFD44C7-845A-464E-9F54-1A3966B40C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91404" y="37320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45" name="Csoportba foglalás 144">
                        <a:extLst>
                          <a:ext uri="{FF2B5EF4-FFF2-40B4-BE49-F238E27FC236}">
                            <a16:creationId xmlns:a16="http://schemas.microsoft.com/office/drawing/2014/main" id="{9FC1EFAF-263D-47FE-8C8C-E5DBBEF211E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29792" y="1030"/>
                        <a:ext cx="216000" cy="216000"/>
                        <a:chOff x="2529792" y="1030"/>
                        <a:chExt cx="216000" cy="216000"/>
                      </a:xfrm>
                    </p:grpSpPr>
                    <p:sp>
                      <p:nvSpPr>
                        <p:cNvPr id="149" name="Téglalap 148">
                          <a:extLst>
                            <a:ext uri="{FF2B5EF4-FFF2-40B4-BE49-F238E27FC236}">
                              <a16:creationId xmlns:a16="http://schemas.microsoft.com/office/drawing/2014/main" id="{61BFEC01-7A4D-4A86-A45A-50F59A6260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29792" y="1030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50" name="Téglalap 149">
                          <a:extLst>
                            <a:ext uri="{FF2B5EF4-FFF2-40B4-BE49-F238E27FC236}">
                              <a16:creationId xmlns:a16="http://schemas.microsoft.com/office/drawing/2014/main" id="{5E3EA077-8F6F-434C-84E0-43BBE9ECFB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72858" y="37793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46" name="Csoportba foglalás 145">
                        <a:extLst>
                          <a:ext uri="{FF2B5EF4-FFF2-40B4-BE49-F238E27FC236}">
                            <a16:creationId xmlns:a16="http://schemas.microsoft.com/office/drawing/2014/main" id="{FB1F056C-D458-477F-A539-DEA1D67CE57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716858" y="618"/>
                        <a:ext cx="216000" cy="216000"/>
                        <a:chOff x="2716858" y="618"/>
                        <a:chExt cx="216000" cy="216000"/>
                      </a:xfrm>
                    </p:grpSpPr>
                    <p:sp>
                      <p:nvSpPr>
                        <p:cNvPr id="147" name="Téglalap 146">
                          <a:extLst>
                            <a:ext uri="{FF2B5EF4-FFF2-40B4-BE49-F238E27FC236}">
                              <a16:creationId xmlns:a16="http://schemas.microsoft.com/office/drawing/2014/main" id="{B905DA17-B645-4668-B938-B82BB7EC58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6858" y="618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48" name="Téglalap 147">
                          <a:extLst>
                            <a:ext uri="{FF2B5EF4-FFF2-40B4-BE49-F238E27FC236}">
                              <a16:creationId xmlns:a16="http://schemas.microsoft.com/office/drawing/2014/main" id="{032F1F19-64C1-4333-8169-82B349ACF4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53189" y="36969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</p:grpSp>
                <p:grpSp>
                  <p:nvGrpSpPr>
                    <p:cNvPr id="130" name="Csoportba foglalás 129">
                      <a:extLst>
                        <a:ext uri="{FF2B5EF4-FFF2-40B4-BE49-F238E27FC236}">
                          <a16:creationId xmlns:a16="http://schemas.microsoft.com/office/drawing/2014/main" id="{B0E7B393-86A0-4810-97A1-35FE61224BC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96527" y="618"/>
                      <a:ext cx="759239" cy="216412"/>
                      <a:chOff x="2896527" y="618"/>
                      <a:chExt cx="759239" cy="216412"/>
                    </a:xfrm>
                  </p:grpSpPr>
                  <p:grpSp>
                    <p:nvGrpSpPr>
                      <p:cNvPr id="131" name="Csoportba foglalás 130">
                        <a:extLst>
                          <a:ext uri="{FF2B5EF4-FFF2-40B4-BE49-F238E27FC236}">
                            <a16:creationId xmlns:a16="http://schemas.microsoft.com/office/drawing/2014/main" id="{713DE98B-51EB-46AC-9957-76E03B26304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896527" y="618"/>
                        <a:ext cx="216000" cy="216000"/>
                        <a:chOff x="2896527" y="618"/>
                        <a:chExt cx="216000" cy="216000"/>
                      </a:xfrm>
                    </p:grpSpPr>
                    <p:sp>
                      <p:nvSpPr>
                        <p:cNvPr id="141" name="Téglalap 140">
                          <a:extLst>
                            <a:ext uri="{FF2B5EF4-FFF2-40B4-BE49-F238E27FC236}">
                              <a16:creationId xmlns:a16="http://schemas.microsoft.com/office/drawing/2014/main" id="{83D83291-C184-4DE7-8956-B1E096177D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96527" y="618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42" name="Téglalap 141">
                          <a:extLst>
                            <a:ext uri="{FF2B5EF4-FFF2-40B4-BE49-F238E27FC236}">
                              <a16:creationId xmlns:a16="http://schemas.microsoft.com/office/drawing/2014/main" id="{6B5E3208-89A3-4780-8DEC-CA9F3D1155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32858" y="36969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32" name="Csoportba foglalás 131">
                        <a:extLst>
                          <a:ext uri="{FF2B5EF4-FFF2-40B4-BE49-F238E27FC236}">
                            <a16:creationId xmlns:a16="http://schemas.microsoft.com/office/drawing/2014/main" id="{98B810CE-2AA9-4DD3-BDDC-B64FA1744AF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077981" y="969"/>
                        <a:ext cx="216000" cy="216000"/>
                        <a:chOff x="3077981" y="969"/>
                        <a:chExt cx="216000" cy="216000"/>
                      </a:xfrm>
                    </p:grpSpPr>
                    <p:sp>
                      <p:nvSpPr>
                        <p:cNvPr id="139" name="Téglalap 138">
                          <a:extLst>
                            <a:ext uri="{FF2B5EF4-FFF2-40B4-BE49-F238E27FC236}">
                              <a16:creationId xmlns:a16="http://schemas.microsoft.com/office/drawing/2014/main" id="{BC9A9807-5A53-4228-9C08-337C6CCACA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77981" y="969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40" name="Téglalap 139">
                          <a:extLst>
                            <a:ext uri="{FF2B5EF4-FFF2-40B4-BE49-F238E27FC236}">
                              <a16:creationId xmlns:a16="http://schemas.microsoft.com/office/drawing/2014/main" id="{336153E1-EEDD-4703-AD0B-31CE42E8221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14312" y="37320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33" name="Csoportba foglalás 132">
                        <a:extLst>
                          <a:ext uri="{FF2B5EF4-FFF2-40B4-BE49-F238E27FC236}">
                            <a16:creationId xmlns:a16="http://schemas.microsoft.com/office/drawing/2014/main" id="{06B9CB6C-DD50-4F5C-A561-6A96B20FF23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252700" y="1030"/>
                        <a:ext cx="216000" cy="216000"/>
                        <a:chOff x="3252700" y="1030"/>
                        <a:chExt cx="216000" cy="216000"/>
                      </a:xfrm>
                    </p:grpSpPr>
                    <p:sp>
                      <p:nvSpPr>
                        <p:cNvPr id="137" name="Téglalap 136">
                          <a:extLst>
                            <a:ext uri="{FF2B5EF4-FFF2-40B4-BE49-F238E27FC236}">
                              <a16:creationId xmlns:a16="http://schemas.microsoft.com/office/drawing/2014/main" id="{3BF2E324-7126-4BB7-9A7A-24983FF721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52700" y="1030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38" name="Téglalap 137">
                          <a:extLst>
                            <a:ext uri="{FF2B5EF4-FFF2-40B4-BE49-F238E27FC236}">
                              <a16:creationId xmlns:a16="http://schemas.microsoft.com/office/drawing/2014/main" id="{661F3335-6FCF-47C0-AE86-A5B5CC56DD4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95766" y="37793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34" name="Csoportba foglalás 133">
                        <a:extLst>
                          <a:ext uri="{FF2B5EF4-FFF2-40B4-BE49-F238E27FC236}">
                            <a16:creationId xmlns:a16="http://schemas.microsoft.com/office/drawing/2014/main" id="{FA13E4AC-BA63-46B0-A35E-CFA5D88DCE2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439766" y="618"/>
                        <a:ext cx="216000" cy="216000"/>
                        <a:chOff x="3439766" y="618"/>
                        <a:chExt cx="216000" cy="216000"/>
                      </a:xfrm>
                    </p:grpSpPr>
                    <p:sp>
                      <p:nvSpPr>
                        <p:cNvPr id="135" name="Téglalap 134">
                          <a:extLst>
                            <a:ext uri="{FF2B5EF4-FFF2-40B4-BE49-F238E27FC236}">
                              <a16:creationId xmlns:a16="http://schemas.microsoft.com/office/drawing/2014/main" id="{55AA7488-B208-47A3-9D15-9D11E3E29C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39766" y="618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36" name="Téglalap 135">
                          <a:extLst>
                            <a:ext uri="{FF2B5EF4-FFF2-40B4-BE49-F238E27FC236}">
                              <a16:creationId xmlns:a16="http://schemas.microsoft.com/office/drawing/2014/main" id="{0E3F5D4D-5E21-4987-8C7C-696BE0D9D2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76097" y="36969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</p:grpSp>
              </p:grpSp>
              <p:grpSp>
                <p:nvGrpSpPr>
                  <p:cNvPr id="99" name="Csoportba foglalás 98">
                    <a:extLst>
                      <a:ext uri="{FF2B5EF4-FFF2-40B4-BE49-F238E27FC236}">
                        <a16:creationId xmlns:a16="http://schemas.microsoft.com/office/drawing/2014/main" id="{F2C8AC0C-D13A-4397-BF51-714FB56ADD90}"/>
                      </a:ext>
                    </a:extLst>
                  </p:cNvPr>
                  <p:cNvGrpSpPr/>
                  <p:nvPr/>
                </p:nvGrpSpPr>
                <p:grpSpPr>
                  <a:xfrm>
                    <a:off x="3620758" y="632"/>
                    <a:ext cx="1482147" cy="216412"/>
                    <a:chOff x="3620758" y="632"/>
                    <a:chExt cx="1482147" cy="216412"/>
                  </a:xfrm>
                </p:grpSpPr>
                <p:grpSp>
                  <p:nvGrpSpPr>
                    <p:cNvPr id="103" name="Csoportba foglalás 102">
                      <a:extLst>
                        <a:ext uri="{FF2B5EF4-FFF2-40B4-BE49-F238E27FC236}">
                          <a16:creationId xmlns:a16="http://schemas.microsoft.com/office/drawing/2014/main" id="{1F9A7A7D-7BB7-4FF3-9F0F-EA2235F0489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620758" y="632"/>
                      <a:ext cx="759239" cy="216412"/>
                      <a:chOff x="3620758" y="632"/>
                      <a:chExt cx="759239" cy="216412"/>
                    </a:xfrm>
                  </p:grpSpPr>
                  <p:grpSp>
                    <p:nvGrpSpPr>
                      <p:cNvPr id="117" name="Csoportba foglalás 116">
                        <a:extLst>
                          <a:ext uri="{FF2B5EF4-FFF2-40B4-BE49-F238E27FC236}">
                            <a16:creationId xmlns:a16="http://schemas.microsoft.com/office/drawing/2014/main" id="{FB2E5254-1A55-4525-95BC-B4B1656941F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620758" y="632"/>
                        <a:ext cx="216000" cy="216000"/>
                        <a:chOff x="3620758" y="632"/>
                        <a:chExt cx="216000" cy="216000"/>
                      </a:xfrm>
                    </p:grpSpPr>
                    <p:sp>
                      <p:nvSpPr>
                        <p:cNvPr id="127" name="Téglalap 126">
                          <a:extLst>
                            <a:ext uri="{FF2B5EF4-FFF2-40B4-BE49-F238E27FC236}">
                              <a16:creationId xmlns:a16="http://schemas.microsoft.com/office/drawing/2014/main" id="{B61459AE-DCD9-4332-941C-33DE277905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20758" y="63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28" name="Téglalap 127">
                          <a:extLst>
                            <a:ext uri="{FF2B5EF4-FFF2-40B4-BE49-F238E27FC236}">
                              <a16:creationId xmlns:a16="http://schemas.microsoft.com/office/drawing/2014/main" id="{215760CB-2BDF-43C5-910D-C916D250BA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57089" y="36983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18" name="Csoportba foglalás 117">
                        <a:extLst>
                          <a:ext uri="{FF2B5EF4-FFF2-40B4-BE49-F238E27FC236}">
                            <a16:creationId xmlns:a16="http://schemas.microsoft.com/office/drawing/2014/main" id="{C22A5313-C459-467D-9116-6FC00517D3F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802212" y="983"/>
                        <a:ext cx="216000" cy="216000"/>
                        <a:chOff x="3802212" y="983"/>
                        <a:chExt cx="216000" cy="216000"/>
                      </a:xfrm>
                    </p:grpSpPr>
                    <p:sp>
                      <p:nvSpPr>
                        <p:cNvPr id="125" name="Téglalap 124">
                          <a:extLst>
                            <a:ext uri="{FF2B5EF4-FFF2-40B4-BE49-F238E27FC236}">
                              <a16:creationId xmlns:a16="http://schemas.microsoft.com/office/drawing/2014/main" id="{AE9728CD-AEF0-4061-8CAD-A4039DFAEA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02212" y="983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26" name="Téglalap 125">
                          <a:extLst>
                            <a:ext uri="{FF2B5EF4-FFF2-40B4-BE49-F238E27FC236}">
                              <a16:creationId xmlns:a16="http://schemas.microsoft.com/office/drawing/2014/main" id="{5DC80C78-6349-4DAC-9409-67E392C4D0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38543" y="37334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19" name="Csoportba foglalás 118">
                        <a:extLst>
                          <a:ext uri="{FF2B5EF4-FFF2-40B4-BE49-F238E27FC236}">
                            <a16:creationId xmlns:a16="http://schemas.microsoft.com/office/drawing/2014/main" id="{C6453C9E-9AAB-47E6-BF73-BE343F667CA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976931" y="1044"/>
                        <a:ext cx="216000" cy="216000"/>
                        <a:chOff x="3976931" y="1044"/>
                        <a:chExt cx="216000" cy="216000"/>
                      </a:xfrm>
                    </p:grpSpPr>
                    <p:sp>
                      <p:nvSpPr>
                        <p:cNvPr id="123" name="Téglalap 122">
                          <a:extLst>
                            <a:ext uri="{FF2B5EF4-FFF2-40B4-BE49-F238E27FC236}">
                              <a16:creationId xmlns:a16="http://schemas.microsoft.com/office/drawing/2014/main" id="{88934970-EA7E-4D19-8096-3BFF591E85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76931" y="104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24" name="Téglalap 123">
                          <a:extLst>
                            <a:ext uri="{FF2B5EF4-FFF2-40B4-BE49-F238E27FC236}">
                              <a16:creationId xmlns:a16="http://schemas.microsoft.com/office/drawing/2014/main" id="{B33B7158-D618-4EBE-A451-506A932ACF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19997" y="37807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20" name="Csoportba foglalás 119">
                        <a:extLst>
                          <a:ext uri="{FF2B5EF4-FFF2-40B4-BE49-F238E27FC236}">
                            <a16:creationId xmlns:a16="http://schemas.microsoft.com/office/drawing/2014/main" id="{9CC8B1AD-3CA3-40E3-81C0-8866A9550CB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163997" y="632"/>
                        <a:ext cx="216000" cy="216000"/>
                        <a:chOff x="4163997" y="632"/>
                        <a:chExt cx="216000" cy="216000"/>
                      </a:xfrm>
                    </p:grpSpPr>
                    <p:sp>
                      <p:nvSpPr>
                        <p:cNvPr id="121" name="Téglalap 120">
                          <a:extLst>
                            <a:ext uri="{FF2B5EF4-FFF2-40B4-BE49-F238E27FC236}">
                              <a16:creationId xmlns:a16="http://schemas.microsoft.com/office/drawing/2014/main" id="{DF1A9AC5-4F75-4E23-AEB1-B5374B7EBE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63997" y="63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22" name="Téglalap 121">
                          <a:extLst>
                            <a:ext uri="{FF2B5EF4-FFF2-40B4-BE49-F238E27FC236}">
                              <a16:creationId xmlns:a16="http://schemas.microsoft.com/office/drawing/2014/main" id="{67F3D2A9-7DF5-4DA0-A986-394988D9A61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0328" y="36983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</p:grpSp>
                <p:grpSp>
                  <p:nvGrpSpPr>
                    <p:cNvPr id="104" name="Csoportba foglalás 103">
                      <a:extLst>
                        <a:ext uri="{FF2B5EF4-FFF2-40B4-BE49-F238E27FC236}">
                          <a16:creationId xmlns:a16="http://schemas.microsoft.com/office/drawing/2014/main" id="{29AD4071-FD0C-4C37-888E-96B0ECD57E5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43666" y="632"/>
                      <a:ext cx="759239" cy="216412"/>
                      <a:chOff x="4343666" y="632"/>
                      <a:chExt cx="759239" cy="216412"/>
                    </a:xfrm>
                  </p:grpSpPr>
                  <p:grpSp>
                    <p:nvGrpSpPr>
                      <p:cNvPr id="105" name="Csoportba foglalás 104">
                        <a:extLst>
                          <a:ext uri="{FF2B5EF4-FFF2-40B4-BE49-F238E27FC236}">
                            <a16:creationId xmlns:a16="http://schemas.microsoft.com/office/drawing/2014/main" id="{85F22907-95F3-4FDE-BBAA-B7AA1DF440A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343666" y="632"/>
                        <a:ext cx="216000" cy="216000"/>
                        <a:chOff x="4343666" y="632"/>
                        <a:chExt cx="216000" cy="216000"/>
                      </a:xfrm>
                    </p:grpSpPr>
                    <p:sp>
                      <p:nvSpPr>
                        <p:cNvPr id="115" name="Téglalap 114">
                          <a:extLst>
                            <a:ext uri="{FF2B5EF4-FFF2-40B4-BE49-F238E27FC236}">
                              <a16:creationId xmlns:a16="http://schemas.microsoft.com/office/drawing/2014/main" id="{7D3A3479-44B2-43B3-BB10-EF0B7EEA21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43666" y="63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16" name="Téglalap 115">
                          <a:extLst>
                            <a:ext uri="{FF2B5EF4-FFF2-40B4-BE49-F238E27FC236}">
                              <a16:creationId xmlns:a16="http://schemas.microsoft.com/office/drawing/2014/main" id="{261469FB-DFC5-4D60-86C8-90164C3EB5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79997" y="36983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06" name="Csoportba foglalás 105">
                        <a:extLst>
                          <a:ext uri="{FF2B5EF4-FFF2-40B4-BE49-F238E27FC236}">
                            <a16:creationId xmlns:a16="http://schemas.microsoft.com/office/drawing/2014/main" id="{C2603372-C0C7-4C6C-940A-33B85A4C82D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525120" y="983"/>
                        <a:ext cx="216000" cy="216000"/>
                        <a:chOff x="4525120" y="983"/>
                        <a:chExt cx="216000" cy="216000"/>
                      </a:xfrm>
                    </p:grpSpPr>
                    <p:sp>
                      <p:nvSpPr>
                        <p:cNvPr id="113" name="Téglalap 112">
                          <a:extLst>
                            <a:ext uri="{FF2B5EF4-FFF2-40B4-BE49-F238E27FC236}">
                              <a16:creationId xmlns:a16="http://schemas.microsoft.com/office/drawing/2014/main" id="{B54113C1-CF52-4F6E-BCDB-354039BFDE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25120" y="983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14" name="Téglalap 113">
                          <a:extLst>
                            <a:ext uri="{FF2B5EF4-FFF2-40B4-BE49-F238E27FC236}">
                              <a16:creationId xmlns:a16="http://schemas.microsoft.com/office/drawing/2014/main" id="{19E7ACB8-6419-4ADD-A791-8AE93DCD70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61451" y="37334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07" name="Csoportba foglalás 106">
                        <a:extLst>
                          <a:ext uri="{FF2B5EF4-FFF2-40B4-BE49-F238E27FC236}">
                            <a16:creationId xmlns:a16="http://schemas.microsoft.com/office/drawing/2014/main" id="{977EEA32-0B28-49F5-A30C-51CEAEC3009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699839" y="1044"/>
                        <a:ext cx="216000" cy="216000"/>
                        <a:chOff x="4699839" y="1044"/>
                        <a:chExt cx="216000" cy="216000"/>
                      </a:xfrm>
                    </p:grpSpPr>
                    <p:sp>
                      <p:nvSpPr>
                        <p:cNvPr id="111" name="Téglalap 110">
                          <a:extLst>
                            <a:ext uri="{FF2B5EF4-FFF2-40B4-BE49-F238E27FC236}">
                              <a16:creationId xmlns:a16="http://schemas.microsoft.com/office/drawing/2014/main" id="{AA6E8B2D-C177-4B25-84F2-3B5C055476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99839" y="104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12" name="Téglalap 111">
                          <a:extLst>
                            <a:ext uri="{FF2B5EF4-FFF2-40B4-BE49-F238E27FC236}">
                              <a16:creationId xmlns:a16="http://schemas.microsoft.com/office/drawing/2014/main" id="{B70ED240-5B57-456B-A88C-F27ADF7730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42905" y="37807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  <p:grpSp>
                    <p:nvGrpSpPr>
                      <p:cNvPr id="108" name="Csoportba foglalás 107">
                        <a:extLst>
                          <a:ext uri="{FF2B5EF4-FFF2-40B4-BE49-F238E27FC236}">
                            <a16:creationId xmlns:a16="http://schemas.microsoft.com/office/drawing/2014/main" id="{C72E46D0-BEE5-40BA-816E-72948B430ED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86905" y="632"/>
                        <a:ext cx="216000" cy="216000"/>
                        <a:chOff x="4886905" y="632"/>
                        <a:chExt cx="216000" cy="216000"/>
                      </a:xfrm>
                    </p:grpSpPr>
                    <p:sp>
                      <p:nvSpPr>
                        <p:cNvPr id="109" name="Téglalap 108">
                          <a:extLst>
                            <a:ext uri="{FF2B5EF4-FFF2-40B4-BE49-F238E27FC236}">
                              <a16:creationId xmlns:a16="http://schemas.microsoft.com/office/drawing/2014/main" id="{20B2CBE0-513E-491B-B280-BE7633E4EF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86905" y="63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  <p:sp>
                      <p:nvSpPr>
                        <p:cNvPr id="110" name="Téglalap 109">
                          <a:extLst>
                            <a:ext uri="{FF2B5EF4-FFF2-40B4-BE49-F238E27FC236}">
                              <a16:creationId xmlns:a16="http://schemas.microsoft.com/office/drawing/2014/main" id="{520A6D3B-5173-4FC4-8995-F49B0E0CD1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23236" y="36983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hu-HU"/>
                        </a:p>
                      </p:txBody>
                    </p:sp>
                  </p:grpSp>
                </p:grpSp>
              </p:grpSp>
              <p:grpSp>
                <p:nvGrpSpPr>
                  <p:cNvPr id="100" name="Csoportba foglalás 99">
                    <a:extLst>
                      <a:ext uri="{FF2B5EF4-FFF2-40B4-BE49-F238E27FC236}">
                        <a16:creationId xmlns:a16="http://schemas.microsoft.com/office/drawing/2014/main" id="{1B23D091-57D0-4749-B7ED-E9770062DC77}"/>
                      </a:ext>
                    </a:extLst>
                  </p:cNvPr>
                  <p:cNvGrpSpPr/>
                  <p:nvPr/>
                </p:nvGrpSpPr>
                <p:grpSpPr>
                  <a:xfrm>
                    <a:off x="5249351" y="0"/>
                    <a:ext cx="216000" cy="216000"/>
                    <a:chOff x="5249351" y="0"/>
                    <a:chExt cx="216000" cy="216000"/>
                  </a:xfrm>
                </p:grpSpPr>
                <p:sp>
                  <p:nvSpPr>
                    <p:cNvPr id="101" name="Téglalap 100">
                      <a:extLst>
                        <a:ext uri="{FF2B5EF4-FFF2-40B4-BE49-F238E27FC236}">
                          <a16:creationId xmlns:a16="http://schemas.microsoft.com/office/drawing/2014/main" id="{980FEBBA-444E-441C-8918-1317B50793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49351" y="0"/>
                      <a:ext cx="216000" cy="216000"/>
                    </a:xfrm>
                    <a:prstGeom prst="rect">
                      <a:avLst/>
                    </a:prstGeom>
                    <a:solidFill>
                      <a:srgbClr val="6633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endParaRPr lang="hu-HU"/>
                    </a:p>
                  </p:txBody>
                </p:sp>
                <p:sp>
                  <p:nvSpPr>
                    <p:cNvPr id="102" name="Téglalap 101">
                      <a:extLst>
                        <a:ext uri="{FF2B5EF4-FFF2-40B4-BE49-F238E27FC236}">
                          <a16:creationId xmlns:a16="http://schemas.microsoft.com/office/drawing/2014/main" id="{9DF35A24-DEB6-4FFB-BEDF-B0ECB4E472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85682" y="36351"/>
                      <a:ext cx="144000" cy="144000"/>
                    </a:xfrm>
                    <a:prstGeom prst="rect">
                      <a:avLst/>
                    </a:prstGeom>
                    <a:solidFill>
                      <a:srgbClr val="99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endParaRPr lang="hu-HU"/>
                    </a:p>
                  </p:txBody>
                </p:sp>
              </p:grpSp>
            </p:grpSp>
          </p:grpSp>
        </p:grpSp>
        <p:cxnSp>
          <p:nvCxnSpPr>
            <p:cNvPr id="81" name="Egyenes összekötő 80">
              <a:extLst>
                <a:ext uri="{FF2B5EF4-FFF2-40B4-BE49-F238E27FC236}">
                  <a16:creationId xmlns:a16="http://schemas.microsoft.com/office/drawing/2014/main" id="{E7FBA279-AE32-4020-BC59-E82960A84F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7" y="298582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gyenes összekötő 81">
              <a:extLst>
                <a:ext uri="{FF2B5EF4-FFF2-40B4-BE49-F238E27FC236}">
                  <a16:creationId xmlns:a16="http://schemas.microsoft.com/office/drawing/2014/main" id="{DAE730C1-A9DF-4F3D-A102-689F9EC6EA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0" y="525602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Egyenes összekötő 82">
              <a:extLst>
                <a:ext uri="{FF2B5EF4-FFF2-40B4-BE49-F238E27FC236}">
                  <a16:creationId xmlns:a16="http://schemas.microsoft.com/office/drawing/2014/main" id="{528FEFCE-4F40-432E-ABE8-C686C4EC8C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8002" y="752622"/>
              <a:ext cx="5249349" cy="212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Egyenes összekötő 83">
              <a:extLst>
                <a:ext uri="{FF2B5EF4-FFF2-40B4-BE49-F238E27FC236}">
                  <a16:creationId xmlns:a16="http://schemas.microsoft.com/office/drawing/2014/main" id="{10F2EE45-0D72-46D4-AB4D-E87FCD31B1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7" y="412092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gyenes összekötő 84">
              <a:extLst>
                <a:ext uri="{FF2B5EF4-FFF2-40B4-BE49-F238E27FC236}">
                  <a16:creationId xmlns:a16="http://schemas.microsoft.com/office/drawing/2014/main" id="{BC02D3D4-E75B-4AE2-90ED-BC025E5C35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0" y="639112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Egyenes összekötő 85">
              <a:extLst>
                <a:ext uri="{FF2B5EF4-FFF2-40B4-BE49-F238E27FC236}">
                  <a16:creationId xmlns:a16="http://schemas.microsoft.com/office/drawing/2014/main" id="{09C925AB-855A-4B25-8F71-84DD4EACD4F8}"/>
                </a:ext>
              </a:extLst>
            </p:cNvPr>
            <p:cNvCxnSpPr>
              <a:cxnSpLocks/>
            </p:cNvCxnSpPr>
            <p:nvPr/>
          </p:nvCxnSpPr>
          <p:spPr>
            <a:xfrm>
              <a:off x="180333" y="861308"/>
              <a:ext cx="5103636" cy="10482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gyenes összekötő 86">
              <a:extLst>
                <a:ext uri="{FF2B5EF4-FFF2-40B4-BE49-F238E27FC236}">
                  <a16:creationId xmlns:a16="http://schemas.microsoft.com/office/drawing/2014/main" id="{B8226A92-E2A5-4E1D-854D-CCB77606004A}"/>
                </a:ext>
              </a:extLst>
            </p:cNvPr>
            <p:cNvCxnSpPr>
              <a:cxnSpLocks/>
            </p:cNvCxnSpPr>
            <p:nvPr/>
          </p:nvCxnSpPr>
          <p:spPr>
            <a:xfrm>
              <a:off x="289456" y="978350"/>
              <a:ext cx="4886513" cy="1759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gyenes összekötő 87">
              <a:extLst>
                <a:ext uri="{FF2B5EF4-FFF2-40B4-BE49-F238E27FC236}">
                  <a16:creationId xmlns:a16="http://schemas.microsoft.com/office/drawing/2014/main" id="{920BEDD2-2B92-4202-A900-22E2F6278180}"/>
                </a:ext>
              </a:extLst>
            </p:cNvPr>
            <p:cNvCxnSpPr>
              <a:cxnSpLocks/>
            </p:cNvCxnSpPr>
            <p:nvPr/>
          </p:nvCxnSpPr>
          <p:spPr>
            <a:xfrm>
              <a:off x="397456" y="1102506"/>
              <a:ext cx="4669780" cy="1189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gyenes összekötő 88">
              <a:extLst>
                <a:ext uri="{FF2B5EF4-FFF2-40B4-BE49-F238E27FC236}">
                  <a16:creationId xmlns:a16="http://schemas.microsoft.com/office/drawing/2014/main" id="{A4F41386-13BB-4FFF-A30E-E4E348751ACA}"/>
                </a:ext>
              </a:extLst>
            </p:cNvPr>
            <p:cNvCxnSpPr>
              <a:cxnSpLocks/>
            </p:cNvCxnSpPr>
            <p:nvPr/>
          </p:nvCxnSpPr>
          <p:spPr>
            <a:xfrm>
              <a:off x="503279" y="1210255"/>
              <a:ext cx="4419957" cy="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Egyenes összekötő 89">
              <a:extLst>
                <a:ext uri="{FF2B5EF4-FFF2-40B4-BE49-F238E27FC236}">
                  <a16:creationId xmlns:a16="http://schemas.microsoft.com/office/drawing/2014/main" id="{BADB1B95-56A7-4F6A-ACC1-B5F4E6B31517}"/>
                </a:ext>
              </a:extLst>
            </p:cNvPr>
            <p:cNvCxnSpPr>
              <a:cxnSpLocks/>
            </p:cNvCxnSpPr>
            <p:nvPr/>
          </p:nvCxnSpPr>
          <p:spPr>
            <a:xfrm>
              <a:off x="611759" y="1316812"/>
              <a:ext cx="4210198" cy="11198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8424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églalap 15">
            <a:extLst>
              <a:ext uri="{FF2B5EF4-FFF2-40B4-BE49-F238E27FC236}">
                <a16:creationId xmlns:a16="http://schemas.microsoft.com/office/drawing/2014/main" id="{ABF2B730-591C-4B60-9CB7-C5CA22BCADB2}"/>
              </a:ext>
            </a:extLst>
          </p:cNvPr>
          <p:cNvSpPr/>
          <p:nvPr/>
        </p:nvSpPr>
        <p:spPr>
          <a:xfrm>
            <a:off x="-21133" y="-11885"/>
            <a:ext cx="12240000" cy="3430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D494A4A3-B52E-475E-8D94-C8585C2D5B46}"/>
              </a:ext>
            </a:extLst>
          </p:cNvPr>
          <p:cNvSpPr/>
          <p:nvPr/>
        </p:nvSpPr>
        <p:spPr>
          <a:xfrm>
            <a:off x="-40730" y="3430703"/>
            <a:ext cx="12239081" cy="34308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rgbClr val="114C71"/>
              </a:gs>
              <a:gs pos="23000">
                <a:srgbClr val="2AA3C0"/>
              </a:gs>
              <a:gs pos="100000">
                <a:srgbClr val="00206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4" name="Ellipszis 433">
            <a:extLst>
              <a:ext uri="{FF2B5EF4-FFF2-40B4-BE49-F238E27FC236}">
                <a16:creationId xmlns:a16="http://schemas.microsoft.com/office/drawing/2014/main" id="{4CA20C8F-96D2-4B98-BD96-04185FC6498F}"/>
              </a:ext>
            </a:extLst>
          </p:cNvPr>
          <p:cNvSpPr/>
          <p:nvPr/>
        </p:nvSpPr>
        <p:spPr>
          <a:xfrm rot="1948699">
            <a:off x="8109935" y="4555083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58B4267D-E4B5-40F6-99A1-11EDD319D85E}"/>
              </a:ext>
            </a:extLst>
          </p:cNvPr>
          <p:cNvSpPr/>
          <p:nvPr/>
        </p:nvSpPr>
        <p:spPr>
          <a:xfrm>
            <a:off x="-589546" y="6027206"/>
            <a:ext cx="5472676" cy="1090162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8" name="Ellipszis 407">
            <a:extLst>
              <a:ext uri="{FF2B5EF4-FFF2-40B4-BE49-F238E27FC236}">
                <a16:creationId xmlns:a16="http://schemas.microsoft.com/office/drawing/2014/main" id="{A965619E-3E7A-4036-8A3F-9A87C25DF1DC}"/>
              </a:ext>
            </a:extLst>
          </p:cNvPr>
          <p:cNvSpPr/>
          <p:nvPr/>
        </p:nvSpPr>
        <p:spPr>
          <a:xfrm>
            <a:off x="3160961" y="5879317"/>
            <a:ext cx="5360883" cy="1444183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09" name="Ellipszis 408">
            <a:extLst>
              <a:ext uri="{FF2B5EF4-FFF2-40B4-BE49-F238E27FC236}">
                <a16:creationId xmlns:a16="http://schemas.microsoft.com/office/drawing/2014/main" id="{D411FDCC-8047-4A5F-A2E8-CA01A88F77CD}"/>
              </a:ext>
            </a:extLst>
          </p:cNvPr>
          <p:cNvSpPr/>
          <p:nvPr/>
        </p:nvSpPr>
        <p:spPr>
          <a:xfrm>
            <a:off x="7466330" y="6016954"/>
            <a:ext cx="5360883" cy="1153542"/>
          </a:xfrm>
          <a:prstGeom prst="ellipse">
            <a:avLst/>
          </a:prstGeom>
          <a:solidFill>
            <a:srgbClr val="DFBC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b="1" dirty="0"/>
          </a:p>
        </p:txBody>
      </p:sp>
      <p:pic>
        <p:nvPicPr>
          <p:cNvPr id="2" name="Kép 1">
            <a:extLst>
              <a:ext uri="{FF2B5EF4-FFF2-40B4-BE49-F238E27FC236}">
                <a16:creationId xmlns:a16="http://schemas.microsoft.com/office/drawing/2014/main" id="{39CB73FE-923A-4F33-82FE-69DD3A8DC0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lumMod val="50000"/>
                <a:tint val="45000"/>
                <a:satMod val="400000"/>
              </a:schemeClr>
            </a:duotone>
          </a:blip>
          <a:srcRect b="26051"/>
          <a:stretch/>
        </p:blipFill>
        <p:spPr>
          <a:xfrm>
            <a:off x="8026946" y="119431"/>
            <a:ext cx="4171463" cy="3137034"/>
          </a:xfrm>
          <a:prstGeom prst="rect">
            <a:avLst/>
          </a:prstGeom>
        </p:spPr>
      </p:pic>
      <p:grpSp>
        <p:nvGrpSpPr>
          <p:cNvPr id="85" name="Csoportba foglalás 84"/>
          <p:cNvGrpSpPr/>
          <p:nvPr/>
        </p:nvGrpSpPr>
        <p:grpSpPr>
          <a:xfrm>
            <a:off x="-54120" y="-7533"/>
            <a:ext cx="2053731" cy="2089730"/>
            <a:chOff x="8993250" y="184504"/>
            <a:chExt cx="2053731" cy="2089730"/>
          </a:xfrm>
        </p:grpSpPr>
        <p:sp>
          <p:nvSpPr>
            <p:cNvPr id="63" name="Ellipszis 62">
              <a:extLst>
                <a:ext uri="{FF2B5EF4-FFF2-40B4-BE49-F238E27FC236}">
                  <a16:creationId xmlns:a16="http://schemas.microsoft.com/office/drawing/2014/main" id="{90CA20D6-895B-4701-81FF-E7F0D68CA4A7}"/>
                </a:ext>
              </a:extLst>
            </p:cNvPr>
            <p:cNvSpPr/>
            <p:nvPr/>
          </p:nvSpPr>
          <p:spPr>
            <a:xfrm>
              <a:off x="9660116" y="851369"/>
              <a:ext cx="720000" cy="72000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77" name="Csoportba foglalás 76"/>
            <p:cNvGrpSpPr/>
            <p:nvPr/>
          </p:nvGrpSpPr>
          <p:grpSpPr>
            <a:xfrm>
              <a:off x="8993251" y="184504"/>
              <a:ext cx="2053730" cy="2053730"/>
              <a:chOff x="8993251" y="184504"/>
              <a:chExt cx="2053730" cy="2053730"/>
            </a:xfrm>
          </p:grpSpPr>
          <p:grpSp>
            <p:nvGrpSpPr>
              <p:cNvPr id="73" name="Csoportba foglalás 72"/>
              <p:cNvGrpSpPr/>
              <p:nvPr/>
            </p:nvGrpSpPr>
            <p:grpSpPr>
              <a:xfrm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70" name="Téglalap 69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2" name="Téglalap 71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4" name="Csoportba foglalás 73"/>
              <p:cNvGrpSpPr/>
              <p:nvPr/>
            </p:nvGrpSpPr>
            <p:grpSpPr>
              <a:xfrm rot="16200000"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75" name="Téglalap 74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6" name="Téglalap 75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78" name="Csoportba foglalás 77"/>
            <p:cNvGrpSpPr/>
            <p:nvPr/>
          </p:nvGrpSpPr>
          <p:grpSpPr>
            <a:xfrm rot="2700000">
              <a:off x="8993250" y="220504"/>
              <a:ext cx="2053730" cy="2053730"/>
              <a:chOff x="8993251" y="184504"/>
              <a:chExt cx="2053730" cy="2053730"/>
            </a:xfrm>
          </p:grpSpPr>
          <p:grpSp>
            <p:nvGrpSpPr>
              <p:cNvPr id="79" name="Csoportba foglalás 78"/>
              <p:cNvGrpSpPr/>
              <p:nvPr/>
            </p:nvGrpSpPr>
            <p:grpSpPr>
              <a:xfrm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83" name="Téglalap 82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4" name="Téglalap 83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80" name="Csoportba foglalás 79"/>
              <p:cNvGrpSpPr/>
              <p:nvPr/>
            </p:nvGrpSpPr>
            <p:grpSpPr>
              <a:xfrm rot="16200000">
                <a:off x="9984116" y="184504"/>
                <a:ext cx="72000" cy="2053730"/>
                <a:chOff x="9984116" y="184504"/>
                <a:chExt cx="72000" cy="2053730"/>
              </a:xfrm>
            </p:grpSpPr>
            <p:sp>
              <p:nvSpPr>
                <p:cNvPr id="81" name="Téglalap 80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8450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2" name="Téglalap 81">
                  <a:extLst>
                    <a:ext uri="{FF2B5EF4-FFF2-40B4-BE49-F238E27FC236}">
                      <a16:creationId xmlns:a16="http://schemas.microsoft.com/office/drawing/2014/main" id="{A524D68D-5C33-46BB-9D9D-D0FD9BCA69EC}"/>
                    </a:ext>
                  </a:extLst>
                </p:cNvPr>
                <p:cNvSpPr/>
                <p:nvPr/>
              </p:nvSpPr>
              <p:spPr>
                <a:xfrm>
                  <a:off x="9984116" y="1698234"/>
                  <a:ext cx="72000" cy="540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</p:grp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5ED0963E-EC50-4DA2-956A-37122659DB88}"/>
              </a:ext>
            </a:extLst>
          </p:cNvPr>
          <p:cNvGrpSpPr/>
          <p:nvPr/>
        </p:nvGrpSpPr>
        <p:grpSpPr>
          <a:xfrm>
            <a:off x="6748648" y="3201903"/>
            <a:ext cx="5465351" cy="1442210"/>
            <a:chOff x="6726649" y="2731068"/>
            <a:chExt cx="5465351" cy="1442210"/>
          </a:xfrm>
        </p:grpSpPr>
        <p:grpSp>
          <p:nvGrpSpPr>
            <p:cNvPr id="414" name="Csoportba foglalás 413"/>
            <p:cNvGrpSpPr/>
            <p:nvPr/>
          </p:nvGrpSpPr>
          <p:grpSpPr>
            <a:xfrm>
              <a:off x="6726650" y="2731068"/>
              <a:ext cx="5465350" cy="1442210"/>
              <a:chOff x="6791999" y="2729963"/>
              <a:chExt cx="5465350" cy="1442210"/>
            </a:xfrm>
          </p:grpSpPr>
          <p:sp>
            <p:nvSpPr>
              <p:cNvPr id="86" name="Egy oldalon két sarkán levágott téglalap 85"/>
              <p:cNvSpPr/>
              <p:nvPr/>
            </p:nvSpPr>
            <p:spPr>
              <a:xfrm rot="10800000">
                <a:off x="6791999" y="2732173"/>
                <a:ext cx="5465349" cy="1440000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rgbClr val="4824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grpSp>
            <p:nvGrpSpPr>
              <p:cNvPr id="413" name="Csoportba foglalás 412"/>
              <p:cNvGrpSpPr/>
              <p:nvPr/>
            </p:nvGrpSpPr>
            <p:grpSpPr>
              <a:xfrm>
                <a:off x="6792000" y="2729963"/>
                <a:ext cx="5465349" cy="217044"/>
                <a:chOff x="6792000" y="2729963"/>
                <a:chExt cx="5465349" cy="217044"/>
              </a:xfrm>
            </p:grpSpPr>
            <p:grpSp>
              <p:nvGrpSpPr>
                <p:cNvPr id="403" name="Csoportba foglalás 402"/>
                <p:cNvGrpSpPr/>
                <p:nvPr/>
              </p:nvGrpSpPr>
              <p:grpSpPr>
                <a:xfrm>
                  <a:off x="11859967" y="2729963"/>
                  <a:ext cx="216000" cy="216000"/>
                  <a:chOff x="8590431" y="2113714"/>
                  <a:chExt cx="216000" cy="216000"/>
                </a:xfrm>
              </p:grpSpPr>
              <p:sp>
                <p:nvSpPr>
                  <p:cNvPr id="404" name="Téglalap 403"/>
                  <p:cNvSpPr/>
                  <p:nvPr/>
                </p:nvSpPr>
                <p:spPr>
                  <a:xfrm>
                    <a:off x="8590431" y="2113714"/>
                    <a:ext cx="216000" cy="216000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405" name="Téglalap 404"/>
                  <p:cNvSpPr/>
                  <p:nvPr/>
                </p:nvSpPr>
                <p:spPr>
                  <a:xfrm>
                    <a:off x="8626762" y="2150065"/>
                    <a:ext cx="144000" cy="144000"/>
                  </a:xfrm>
                  <a:prstGeom prst="rect">
                    <a:avLst/>
                  </a:prstGeom>
                  <a:solidFill>
                    <a:srgbClr val="99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 dirty="0"/>
                  </a:p>
                </p:txBody>
              </p:sp>
            </p:grpSp>
            <p:grpSp>
              <p:nvGrpSpPr>
                <p:cNvPr id="412" name="Csoportba foglalás 411"/>
                <p:cNvGrpSpPr/>
                <p:nvPr/>
              </p:nvGrpSpPr>
              <p:grpSpPr>
                <a:xfrm>
                  <a:off x="6792000" y="2729963"/>
                  <a:ext cx="5465349" cy="217044"/>
                  <a:chOff x="6792000" y="2729963"/>
                  <a:chExt cx="5465349" cy="217044"/>
                </a:xfrm>
              </p:grpSpPr>
              <p:grpSp>
                <p:nvGrpSpPr>
                  <p:cNvPr id="278" name="Csoportba foglalás 277"/>
                  <p:cNvGrpSpPr/>
                  <p:nvPr/>
                </p:nvGrpSpPr>
                <p:grpSpPr>
                  <a:xfrm>
                    <a:off x="6792000" y="2729963"/>
                    <a:ext cx="759239" cy="216824"/>
                    <a:chOff x="6792000" y="2729963"/>
                    <a:chExt cx="759239" cy="216824"/>
                  </a:xfrm>
                </p:grpSpPr>
                <p:grpSp>
                  <p:nvGrpSpPr>
                    <p:cNvPr id="196" name="Csoportba foglalás 195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190" name="Téglalap 189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191" name="Téglalap 190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197" name="Csoportba foglalás 196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198" name="Téglalap 197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199" name="Téglalap 198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00" name="Csoportba foglalás 199"/>
                    <p:cNvGrpSpPr/>
                    <p:nvPr/>
                  </p:nvGrpSpPr>
                  <p:grpSpPr>
                    <a:xfrm>
                      <a:off x="7154908" y="2730787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01" name="Téglalap 200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02" name="Téglalap 201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75" name="Csoportba foglalás 274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76" name="Téglalap 275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77" name="Téglalap 276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279" name="Csoportba foglalás 278"/>
                  <p:cNvGrpSpPr/>
                  <p:nvPr/>
                </p:nvGrpSpPr>
                <p:grpSpPr>
                  <a:xfrm>
                    <a:off x="7518478" y="2729963"/>
                    <a:ext cx="759239" cy="216824"/>
                    <a:chOff x="6792000" y="2729963"/>
                    <a:chExt cx="759239" cy="216824"/>
                  </a:xfrm>
                </p:grpSpPr>
                <p:grpSp>
                  <p:nvGrpSpPr>
                    <p:cNvPr id="280" name="Csoportba foglalás 279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90" name="Téglalap 289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91" name="Téglalap 290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1" name="Csoportba foglalás 280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8" name="Téglalap 287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9" name="Téglalap 288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2" name="Csoportba foglalás 281"/>
                    <p:cNvGrpSpPr/>
                    <p:nvPr/>
                  </p:nvGrpSpPr>
                  <p:grpSpPr>
                    <a:xfrm>
                      <a:off x="7154908" y="2730787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6" name="Téglalap 285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7" name="Téglalap 286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83" name="Csoportba foglalás 282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84" name="Téglalap 283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85" name="Téglalap 284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292" name="Csoportba foglalás 291"/>
                  <p:cNvGrpSpPr/>
                  <p:nvPr/>
                </p:nvGrpSpPr>
                <p:grpSpPr>
                  <a:xfrm>
                    <a:off x="8241386" y="2730375"/>
                    <a:ext cx="759239" cy="216412"/>
                    <a:chOff x="6792000" y="2729963"/>
                    <a:chExt cx="759239" cy="216412"/>
                  </a:xfrm>
                </p:grpSpPr>
                <p:grpSp>
                  <p:nvGrpSpPr>
                    <p:cNvPr id="293" name="Csoportba foglalás 292"/>
                    <p:cNvGrpSpPr/>
                    <p:nvPr/>
                  </p:nvGrpSpPr>
                  <p:grpSpPr>
                    <a:xfrm>
                      <a:off x="6792000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303" name="Téglalap 302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4" name="Téglalap 303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4" name="Csoportba foglalás 293"/>
                    <p:cNvGrpSpPr/>
                    <p:nvPr/>
                  </p:nvGrpSpPr>
                  <p:grpSpPr>
                    <a:xfrm>
                      <a:off x="6973454" y="2730314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301" name="Téglalap 300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2" name="Téglalap 301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5" name="Csoportba foglalás 294"/>
                    <p:cNvGrpSpPr/>
                    <p:nvPr/>
                  </p:nvGrpSpPr>
                  <p:grpSpPr>
                    <a:xfrm>
                      <a:off x="7148173" y="2730375"/>
                      <a:ext cx="216000" cy="216000"/>
                      <a:chOff x="8583696" y="2113302"/>
                      <a:chExt cx="216000" cy="216000"/>
                    </a:xfrm>
                  </p:grpSpPr>
                  <p:sp>
                    <p:nvSpPr>
                      <p:cNvPr id="299" name="Téglalap 298"/>
                      <p:cNvSpPr/>
                      <p:nvPr/>
                    </p:nvSpPr>
                    <p:spPr>
                      <a:xfrm>
                        <a:off x="8583696" y="2113302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300" name="Téglalap 299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  <p:grpSp>
                  <p:nvGrpSpPr>
                    <p:cNvPr id="296" name="Csoportba foglalás 295"/>
                    <p:cNvGrpSpPr/>
                    <p:nvPr/>
                  </p:nvGrpSpPr>
                  <p:grpSpPr>
                    <a:xfrm>
                      <a:off x="7335239" y="2729963"/>
                      <a:ext cx="216000" cy="216000"/>
                      <a:chOff x="8590431" y="2113714"/>
                      <a:chExt cx="216000" cy="216000"/>
                    </a:xfrm>
                  </p:grpSpPr>
                  <p:sp>
                    <p:nvSpPr>
                      <p:cNvPr id="297" name="Téglalap 296"/>
                      <p:cNvSpPr/>
                      <p:nvPr/>
                    </p:nvSpPr>
                    <p:spPr>
                      <a:xfrm>
                        <a:off x="8590431" y="2113714"/>
                        <a:ext cx="216000" cy="216000"/>
                      </a:xfrm>
                      <a:prstGeom prst="rect">
                        <a:avLst/>
                      </a:prstGeom>
                      <a:solidFill>
                        <a:srgbClr val="6633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/>
                      </a:p>
                    </p:txBody>
                  </p:sp>
                  <p:sp>
                    <p:nvSpPr>
                      <p:cNvPr id="298" name="Téglalap 297"/>
                      <p:cNvSpPr/>
                      <p:nvPr/>
                    </p:nvSpPr>
                    <p:spPr>
                      <a:xfrm>
                        <a:off x="8626762" y="2150065"/>
                        <a:ext cx="144000" cy="144000"/>
                      </a:xfrm>
                      <a:prstGeom prst="rect">
                        <a:avLst/>
                      </a:prstGeom>
                      <a:solidFill>
                        <a:srgbClr val="99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hu-HU" dirty="0"/>
                      </a:p>
                    </p:txBody>
                  </p:sp>
                </p:grpSp>
              </p:grpSp>
              <p:grpSp>
                <p:nvGrpSpPr>
                  <p:cNvPr id="344" name="Csoportba foglalás 343"/>
                  <p:cNvGrpSpPr/>
                  <p:nvPr/>
                </p:nvGrpSpPr>
                <p:grpSpPr>
                  <a:xfrm>
                    <a:off x="8965617" y="2730581"/>
                    <a:ext cx="1482147" cy="216412"/>
                    <a:chOff x="8965617" y="2730581"/>
                    <a:chExt cx="1482147" cy="216412"/>
                  </a:xfrm>
                </p:grpSpPr>
                <p:grpSp>
                  <p:nvGrpSpPr>
                    <p:cNvPr id="305" name="Csoportba foglalás 304"/>
                    <p:cNvGrpSpPr/>
                    <p:nvPr/>
                  </p:nvGrpSpPr>
                  <p:grpSpPr>
                    <a:xfrm>
                      <a:off x="8965617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06" name="Csoportba foglalás 305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6" name="Téglalap 315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7" name="Téglalap 316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7" name="Csoportba foglalás 306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4" name="Téglalap 313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5" name="Téglalap 314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8" name="Csoportba foglalás 307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12" name="Téglalap 311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3" name="Téglalap 312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09" name="Csoportba foglalás 308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10" name="Téglalap 309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11" name="Téglalap 310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  <p:grpSp>
                  <p:nvGrpSpPr>
                    <p:cNvPr id="331" name="Csoportba foglalás 330"/>
                    <p:cNvGrpSpPr/>
                    <p:nvPr/>
                  </p:nvGrpSpPr>
                  <p:grpSpPr>
                    <a:xfrm>
                      <a:off x="9688525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32" name="Csoportba foglalás 331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42" name="Téglalap 341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43" name="Téglalap 342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3" name="Csoportba foglalás 332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40" name="Téglalap 339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41" name="Téglalap 340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4" name="Csoportba foglalás 333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38" name="Téglalap 337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39" name="Téglalap 338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35" name="Csoportba foglalás 334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36" name="Téglalap 335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37" name="Téglalap 336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</p:grpSp>
              <p:grpSp>
                <p:nvGrpSpPr>
                  <p:cNvPr id="372" name="Csoportba foglalás 371"/>
                  <p:cNvGrpSpPr/>
                  <p:nvPr/>
                </p:nvGrpSpPr>
                <p:grpSpPr>
                  <a:xfrm>
                    <a:off x="10412756" y="2730595"/>
                    <a:ext cx="1482147" cy="216412"/>
                    <a:chOff x="8965617" y="2730581"/>
                    <a:chExt cx="1482147" cy="216412"/>
                  </a:xfrm>
                </p:grpSpPr>
                <p:grpSp>
                  <p:nvGrpSpPr>
                    <p:cNvPr id="373" name="Csoportba foglalás 372"/>
                    <p:cNvGrpSpPr/>
                    <p:nvPr/>
                  </p:nvGrpSpPr>
                  <p:grpSpPr>
                    <a:xfrm>
                      <a:off x="8965617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87" name="Csoportba foglalás 386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7" name="Téglalap 396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8" name="Téglalap 397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88" name="Csoportba foglalás 387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5" name="Téglalap 394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6" name="Téglalap 395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89" name="Csoportba foglalás 388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93" name="Téglalap 392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4" name="Téglalap 393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90" name="Csoportba foglalás 389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91" name="Téglalap 390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92" name="Téglalap 391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  <p:grpSp>
                  <p:nvGrpSpPr>
                    <p:cNvPr id="374" name="Csoportba foglalás 373"/>
                    <p:cNvGrpSpPr/>
                    <p:nvPr/>
                  </p:nvGrpSpPr>
                  <p:grpSpPr>
                    <a:xfrm>
                      <a:off x="9688525" y="2730581"/>
                      <a:ext cx="759239" cy="216412"/>
                      <a:chOff x="6792000" y="2729963"/>
                      <a:chExt cx="759239" cy="216412"/>
                    </a:xfrm>
                  </p:grpSpPr>
                  <p:grpSp>
                    <p:nvGrpSpPr>
                      <p:cNvPr id="375" name="Csoportba foglalás 374"/>
                      <p:cNvGrpSpPr/>
                      <p:nvPr/>
                    </p:nvGrpSpPr>
                    <p:grpSpPr>
                      <a:xfrm>
                        <a:off x="6792000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85" name="Téglalap 384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6" name="Téglalap 385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6" name="Csoportba foglalás 375"/>
                      <p:cNvGrpSpPr/>
                      <p:nvPr/>
                    </p:nvGrpSpPr>
                    <p:grpSpPr>
                      <a:xfrm>
                        <a:off x="6973454" y="2730314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83" name="Téglalap 382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4" name="Téglalap 383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7" name="Csoportba foglalás 376"/>
                      <p:cNvGrpSpPr/>
                      <p:nvPr/>
                    </p:nvGrpSpPr>
                    <p:grpSpPr>
                      <a:xfrm>
                        <a:off x="7148173" y="2730375"/>
                        <a:ext cx="216000" cy="216000"/>
                        <a:chOff x="8583696" y="2113302"/>
                        <a:chExt cx="216000" cy="216000"/>
                      </a:xfrm>
                    </p:grpSpPr>
                    <p:sp>
                      <p:nvSpPr>
                        <p:cNvPr id="381" name="Téglalap 380"/>
                        <p:cNvSpPr/>
                        <p:nvPr/>
                      </p:nvSpPr>
                      <p:spPr>
                        <a:xfrm>
                          <a:off x="8583696" y="2113302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2" name="Téglalap 381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  <p:grpSp>
                    <p:nvGrpSpPr>
                      <p:cNvPr id="378" name="Csoportba foglalás 377"/>
                      <p:cNvGrpSpPr/>
                      <p:nvPr/>
                    </p:nvGrpSpPr>
                    <p:grpSpPr>
                      <a:xfrm>
                        <a:off x="7335239" y="2729963"/>
                        <a:ext cx="216000" cy="216000"/>
                        <a:chOff x="8590431" y="2113714"/>
                        <a:chExt cx="216000" cy="216000"/>
                      </a:xfrm>
                    </p:grpSpPr>
                    <p:sp>
                      <p:nvSpPr>
                        <p:cNvPr id="379" name="Téglalap 378"/>
                        <p:cNvSpPr/>
                        <p:nvPr/>
                      </p:nvSpPr>
                      <p:spPr>
                        <a:xfrm>
                          <a:off x="8590431" y="2113714"/>
                          <a:ext cx="216000" cy="216000"/>
                        </a:xfrm>
                        <a:prstGeom prst="rect">
                          <a:avLst/>
                        </a:prstGeom>
                        <a:solidFill>
                          <a:srgbClr val="6633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/>
                        </a:p>
                      </p:txBody>
                    </p:sp>
                    <p:sp>
                      <p:nvSpPr>
                        <p:cNvPr id="380" name="Téglalap 379"/>
                        <p:cNvSpPr/>
                        <p:nvPr/>
                      </p:nvSpPr>
                      <p:spPr>
                        <a:xfrm>
                          <a:off x="8626762" y="2150065"/>
                          <a:ext cx="144000" cy="144000"/>
                        </a:xfrm>
                        <a:prstGeom prst="rect">
                          <a:avLst/>
                        </a:prstGeom>
                        <a:solidFill>
                          <a:srgbClr val="9966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hu-HU" dirty="0"/>
                        </a:p>
                      </p:txBody>
                    </p:sp>
                  </p:grpSp>
                </p:grpSp>
              </p:grpSp>
              <p:grpSp>
                <p:nvGrpSpPr>
                  <p:cNvPr id="402" name="Csoportba foglalás 401"/>
                  <p:cNvGrpSpPr/>
                  <p:nvPr/>
                </p:nvGrpSpPr>
                <p:grpSpPr>
                  <a:xfrm>
                    <a:off x="12041349" y="2729963"/>
                    <a:ext cx="216000" cy="216000"/>
                    <a:chOff x="8590431" y="2113714"/>
                    <a:chExt cx="216000" cy="216000"/>
                  </a:xfrm>
                </p:grpSpPr>
                <p:sp>
                  <p:nvSpPr>
                    <p:cNvPr id="406" name="Téglalap 405"/>
                    <p:cNvSpPr/>
                    <p:nvPr/>
                  </p:nvSpPr>
                  <p:spPr>
                    <a:xfrm>
                      <a:off x="8590431" y="2113714"/>
                      <a:ext cx="216000" cy="216000"/>
                    </a:xfrm>
                    <a:prstGeom prst="rect">
                      <a:avLst/>
                    </a:prstGeom>
                    <a:solidFill>
                      <a:srgbClr val="6633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hu-HU"/>
                    </a:p>
                  </p:txBody>
                </p:sp>
                <p:sp>
                  <p:nvSpPr>
                    <p:cNvPr id="407" name="Téglalap 406"/>
                    <p:cNvSpPr/>
                    <p:nvPr/>
                  </p:nvSpPr>
                  <p:spPr>
                    <a:xfrm>
                      <a:off x="8626762" y="2150065"/>
                      <a:ext cx="144000" cy="144000"/>
                    </a:xfrm>
                    <a:prstGeom prst="rect">
                      <a:avLst/>
                    </a:prstGeom>
                    <a:solidFill>
                      <a:srgbClr val="99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hu-HU" dirty="0"/>
                    </a:p>
                  </p:txBody>
                </p:sp>
              </p:grpSp>
            </p:grpSp>
          </p:grpSp>
        </p:grpSp>
        <p:cxnSp>
          <p:nvCxnSpPr>
            <p:cNvPr id="25" name="Egyenes összekötő 24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8196" y="302965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Egyenes összekötő 415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49" y="325667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Egyenes összekötő 416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34651" y="3483690"/>
              <a:ext cx="5249349" cy="212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Egyenes összekötő 417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8196" y="314316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Egyenes összekötő 418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49" y="3370180"/>
              <a:ext cx="5463804" cy="695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Egyenes összekötő 419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6906982" y="3592376"/>
              <a:ext cx="5103636" cy="10482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Egyenes összekötő 421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016105" y="3709418"/>
              <a:ext cx="4886513" cy="17596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Egyenes összekötő 423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124105" y="3833574"/>
              <a:ext cx="4669780" cy="1189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Egyenes összekötő 425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229928" y="3941323"/>
              <a:ext cx="4419957" cy="0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Egyenes összekötő 427">
              <a:extLst>
                <a:ext uri="{FF2B5EF4-FFF2-40B4-BE49-F238E27FC236}">
                  <a16:creationId xmlns:a16="http://schemas.microsoft.com/office/drawing/2014/main" id="{8C3CCF64-109C-4992-9157-24963BBFB895}"/>
                </a:ext>
              </a:extLst>
            </p:cNvPr>
            <p:cNvCxnSpPr>
              <a:cxnSpLocks/>
            </p:cNvCxnSpPr>
            <p:nvPr/>
          </p:nvCxnSpPr>
          <p:spPr>
            <a:xfrm>
              <a:off x="7338408" y="4047880"/>
              <a:ext cx="4210198" cy="11198"/>
            </a:xfrm>
            <a:prstGeom prst="line">
              <a:avLst/>
            </a:prstGeom>
            <a:ln w="38100">
              <a:solidFill>
                <a:srgbClr val="66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8DBADF52-D5AC-4533-8725-95D865F2A819}"/>
              </a:ext>
            </a:extLst>
          </p:cNvPr>
          <p:cNvGrpSpPr/>
          <p:nvPr/>
        </p:nvGrpSpPr>
        <p:grpSpPr>
          <a:xfrm rot="2664238">
            <a:off x="6831493" y="5498766"/>
            <a:ext cx="763552" cy="1015933"/>
            <a:chOff x="9467686" y="4078861"/>
            <a:chExt cx="1736437" cy="2364849"/>
          </a:xfrm>
        </p:grpSpPr>
        <p:sp>
          <p:nvSpPr>
            <p:cNvPr id="460" name="Trapezoid 459">
              <a:extLst>
                <a:ext uri="{FF2B5EF4-FFF2-40B4-BE49-F238E27FC236}">
                  <a16:creationId xmlns:a16="http://schemas.microsoft.com/office/drawing/2014/main" id="{4BEDB470-603F-4CF2-AAA9-BC9F81545049}"/>
                </a:ext>
              </a:extLst>
            </p:cNvPr>
            <p:cNvSpPr/>
            <p:nvPr/>
          </p:nvSpPr>
          <p:spPr>
            <a:xfrm rot="10800000">
              <a:off x="9467686" y="5073455"/>
              <a:ext cx="1736437" cy="249370"/>
            </a:xfrm>
            <a:prstGeom prst="trapezoid">
              <a:avLst>
                <a:gd name="adj" fmla="val 10278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63" name="Téglalap 462">
              <a:extLst>
                <a:ext uri="{FF2B5EF4-FFF2-40B4-BE49-F238E27FC236}">
                  <a16:creationId xmlns:a16="http://schemas.microsoft.com/office/drawing/2014/main" id="{D3B94BB3-925B-4B5F-ADF8-35869881E0BD}"/>
                </a:ext>
              </a:extLst>
            </p:cNvPr>
            <p:cNvSpPr/>
            <p:nvPr/>
          </p:nvSpPr>
          <p:spPr>
            <a:xfrm>
              <a:off x="10211346" y="4499542"/>
              <a:ext cx="274458" cy="194416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61" name="Ellipszis 460">
              <a:extLst>
                <a:ext uri="{FF2B5EF4-FFF2-40B4-BE49-F238E27FC236}">
                  <a16:creationId xmlns:a16="http://schemas.microsoft.com/office/drawing/2014/main" id="{E58F1A6F-A696-4D23-A66A-AEE492821A34}"/>
                </a:ext>
              </a:extLst>
            </p:cNvPr>
            <p:cNvSpPr/>
            <p:nvPr/>
          </p:nvSpPr>
          <p:spPr>
            <a:xfrm>
              <a:off x="10141243" y="4078861"/>
              <a:ext cx="452583" cy="452582"/>
            </a:xfrm>
            <a:prstGeom prst="ellipse">
              <a:avLst/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65" name="Fél keret 464"/>
            <p:cNvSpPr/>
            <p:nvPr/>
          </p:nvSpPr>
          <p:spPr>
            <a:xfrm rot="13459395">
              <a:off x="9530103" y="4983771"/>
              <a:ext cx="1528784" cy="1399192"/>
            </a:xfrm>
            <a:prstGeom prst="halfFrame">
              <a:avLst>
                <a:gd name="adj1" fmla="val 14953"/>
                <a:gd name="adj2" fmla="val 14953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</p:grpSp>
      <p:pic>
        <p:nvPicPr>
          <p:cNvPr id="10" name="Kép 9">
            <a:extLst>
              <a:ext uri="{FF2B5EF4-FFF2-40B4-BE49-F238E27FC236}">
                <a16:creationId xmlns:a16="http://schemas.microsoft.com/office/drawing/2014/main" id="{2EED1238-E253-4A54-8118-EED39BE6880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347105" y="4505097"/>
            <a:ext cx="507216" cy="490195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A3729668-4520-4998-8968-A84E713ECC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7167" r="90667">
                        <a14:foregroundMark x1="90667" y1="43966" x2="89833" y2="45517"/>
                        <a14:foregroundMark x1="9000" y1="77241" x2="13500" y2="80862"/>
                        <a14:foregroundMark x1="7167" y1="82759" x2="11833" y2="794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434" y="1543412"/>
            <a:ext cx="3724138" cy="3600000"/>
          </a:xfrm>
          <a:prstGeom prst="rect">
            <a:avLst/>
          </a:prstGeom>
        </p:spPr>
      </p:pic>
      <p:pic>
        <p:nvPicPr>
          <p:cNvPr id="224" name="Kép 223">
            <a:extLst>
              <a:ext uri="{FF2B5EF4-FFF2-40B4-BE49-F238E27FC236}">
                <a16:creationId xmlns:a16="http://schemas.microsoft.com/office/drawing/2014/main" id="{9AC370FC-249D-4490-AD3C-3EB11CDF3D4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3406" r="67799"/>
          <a:stretch/>
        </p:blipFill>
        <p:spPr>
          <a:xfrm>
            <a:off x="958951" y="4858840"/>
            <a:ext cx="2030352" cy="1989864"/>
          </a:xfrm>
          <a:prstGeom prst="rect">
            <a:avLst/>
          </a:prstGeom>
        </p:spPr>
      </p:pic>
      <p:grpSp>
        <p:nvGrpSpPr>
          <p:cNvPr id="192" name="Csoportba foglalás 191">
            <a:extLst>
              <a:ext uri="{FF2B5EF4-FFF2-40B4-BE49-F238E27FC236}">
                <a16:creationId xmlns:a16="http://schemas.microsoft.com/office/drawing/2014/main" id="{4B5A6DFF-7EC9-4657-9295-5C829D1DB927}"/>
              </a:ext>
            </a:extLst>
          </p:cNvPr>
          <p:cNvGrpSpPr/>
          <p:nvPr/>
        </p:nvGrpSpPr>
        <p:grpSpPr>
          <a:xfrm>
            <a:off x="829303" y="4670751"/>
            <a:ext cx="2160000" cy="2160000"/>
            <a:chOff x="4554875" y="1880860"/>
            <a:chExt cx="3391481" cy="3399892"/>
          </a:xfrm>
        </p:grpSpPr>
        <p:grpSp>
          <p:nvGrpSpPr>
            <p:cNvPr id="193" name="Csoportba foglalás 192">
              <a:extLst>
                <a:ext uri="{FF2B5EF4-FFF2-40B4-BE49-F238E27FC236}">
                  <a16:creationId xmlns:a16="http://schemas.microsoft.com/office/drawing/2014/main" id="{C596C1F8-82EA-470D-A0A4-012D891C03EB}"/>
                </a:ext>
              </a:extLst>
            </p:cNvPr>
            <p:cNvGrpSpPr/>
            <p:nvPr/>
          </p:nvGrpSpPr>
          <p:grpSpPr>
            <a:xfrm rot="2700000">
              <a:off x="4554875" y="1880860"/>
              <a:ext cx="3391480" cy="3391480"/>
              <a:chOff x="4554876" y="1889272"/>
              <a:chExt cx="3391480" cy="3391480"/>
            </a:xfrm>
          </p:grpSpPr>
          <p:grpSp>
            <p:nvGrpSpPr>
              <p:cNvPr id="215" name="Csoportba foglalás 214">
                <a:extLst>
                  <a:ext uri="{FF2B5EF4-FFF2-40B4-BE49-F238E27FC236}">
                    <a16:creationId xmlns:a16="http://schemas.microsoft.com/office/drawing/2014/main" id="{7E76F3C5-D75C-4786-A812-FE9EFE382B75}"/>
                  </a:ext>
                </a:extLst>
              </p:cNvPr>
              <p:cNvGrpSpPr/>
              <p:nvPr/>
            </p:nvGrpSpPr>
            <p:grpSpPr>
              <a:xfrm>
                <a:off x="6135253" y="1889272"/>
                <a:ext cx="224413" cy="3391480"/>
                <a:chOff x="6135253" y="1889272"/>
                <a:chExt cx="224413" cy="3391480"/>
              </a:xfrm>
            </p:grpSpPr>
            <p:sp>
              <p:nvSpPr>
                <p:cNvPr id="220" name="Téglalap 219">
                  <a:extLst>
                    <a:ext uri="{FF2B5EF4-FFF2-40B4-BE49-F238E27FC236}">
                      <a16:creationId xmlns:a16="http://schemas.microsoft.com/office/drawing/2014/main" id="{E5E88BDC-5A9F-4BF0-88EE-D36B952EE3B1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1" name="Ellipszis 220">
                  <a:extLst>
                    <a:ext uri="{FF2B5EF4-FFF2-40B4-BE49-F238E27FC236}">
                      <a16:creationId xmlns:a16="http://schemas.microsoft.com/office/drawing/2014/main" id="{F9463EE7-E721-4AB5-8468-D0F57292E052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22" name="Ellipszis 221">
                  <a:extLst>
                    <a:ext uri="{FF2B5EF4-FFF2-40B4-BE49-F238E27FC236}">
                      <a16:creationId xmlns:a16="http://schemas.microsoft.com/office/drawing/2014/main" id="{8C905C64-45BA-4850-8A3B-7AE617DAB8AD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216" name="Csoportba foglalás 215">
                <a:extLst>
                  <a:ext uri="{FF2B5EF4-FFF2-40B4-BE49-F238E27FC236}">
                    <a16:creationId xmlns:a16="http://schemas.microsoft.com/office/drawing/2014/main" id="{2B8A07EF-40E2-4477-8EF1-64D017C9606E}"/>
                  </a:ext>
                </a:extLst>
              </p:cNvPr>
              <p:cNvGrpSpPr/>
              <p:nvPr/>
            </p:nvGrpSpPr>
            <p:grpSpPr>
              <a:xfrm rot="16200000">
                <a:off x="6138409" y="1882910"/>
                <a:ext cx="224413" cy="3391480"/>
                <a:chOff x="6135253" y="1889272"/>
                <a:chExt cx="224413" cy="3391480"/>
              </a:xfrm>
            </p:grpSpPr>
            <p:sp>
              <p:nvSpPr>
                <p:cNvPr id="217" name="Téglalap 216">
                  <a:extLst>
                    <a:ext uri="{FF2B5EF4-FFF2-40B4-BE49-F238E27FC236}">
                      <a16:creationId xmlns:a16="http://schemas.microsoft.com/office/drawing/2014/main" id="{9582F871-88BB-4B6F-817F-4813D25672E3}"/>
                    </a:ext>
                  </a:extLst>
                </p:cNvPr>
                <p:cNvSpPr/>
                <p:nvPr/>
              </p:nvSpPr>
              <p:spPr>
                <a:xfrm>
                  <a:off x="6169981" y="2140856"/>
                  <a:ext cx="159050" cy="2875590"/>
                </a:xfrm>
                <a:prstGeom prst="rect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8" name="Ellipszis 217">
                  <a:extLst>
                    <a:ext uri="{FF2B5EF4-FFF2-40B4-BE49-F238E27FC236}">
                      <a16:creationId xmlns:a16="http://schemas.microsoft.com/office/drawing/2014/main" id="{71600F24-507E-42B2-BB55-F2FC7C4D75CE}"/>
                    </a:ext>
                  </a:extLst>
                </p:cNvPr>
                <p:cNvSpPr/>
                <p:nvPr/>
              </p:nvSpPr>
              <p:spPr>
                <a:xfrm>
                  <a:off x="6135253" y="1889272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219" name="Ellipszis 218">
                  <a:extLst>
                    <a:ext uri="{FF2B5EF4-FFF2-40B4-BE49-F238E27FC236}">
                      <a16:creationId xmlns:a16="http://schemas.microsoft.com/office/drawing/2014/main" id="{16567D86-7D1F-48DE-AC28-CB8E9AC9EB77}"/>
                    </a:ext>
                  </a:extLst>
                </p:cNvPr>
                <p:cNvSpPr/>
                <p:nvPr/>
              </p:nvSpPr>
              <p:spPr>
                <a:xfrm>
                  <a:off x="6135253" y="4909365"/>
                  <a:ext cx="224413" cy="371387"/>
                </a:xfrm>
                <a:prstGeom prst="ellipse">
                  <a:avLst/>
                </a:prstGeom>
                <a:solidFill>
                  <a:srgbClr val="4824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194" name="Csoportba foglalás 193">
              <a:extLst>
                <a:ext uri="{FF2B5EF4-FFF2-40B4-BE49-F238E27FC236}">
                  <a16:creationId xmlns:a16="http://schemas.microsoft.com/office/drawing/2014/main" id="{D21AD4EF-FBE9-4D16-BC60-EEC3CA4D8E61}"/>
                </a:ext>
              </a:extLst>
            </p:cNvPr>
            <p:cNvGrpSpPr/>
            <p:nvPr/>
          </p:nvGrpSpPr>
          <p:grpSpPr>
            <a:xfrm>
              <a:off x="4554876" y="1889272"/>
              <a:ext cx="3391480" cy="3391480"/>
              <a:chOff x="4554876" y="1889272"/>
              <a:chExt cx="3391480" cy="3391480"/>
            </a:xfrm>
          </p:grpSpPr>
          <p:grpSp>
            <p:nvGrpSpPr>
              <p:cNvPr id="195" name="Csoportba foglalás 194">
                <a:extLst>
                  <a:ext uri="{FF2B5EF4-FFF2-40B4-BE49-F238E27FC236}">
                    <a16:creationId xmlns:a16="http://schemas.microsoft.com/office/drawing/2014/main" id="{C1EAA6EC-1B3D-44DF-90FB-61C650756991}"/>
                  </a:ext>
                </a:extLst>
              </p:cNvPr>
              <p:cNvGrpSpPr/>
              <p:nvPr/>
            </p:nvGrpSpPr>
            <p:grpSpPr>
              <a:xfrm>
                <a:off x="4554876" y="1889272"/>
                <a:ext cx="3391480" cy="3391480"/>
                <a:chOff x="4554876" y="1889272"/>
                <a:chExt cx="3391480" cy="3391480"/>
              </a:xfrm>
            </p:grpSpPr>
            <p:grpSp>
              <p:nvGrpSpPr>
                <p:cNvPr id="207" name="Csoportba foglalás 206">
                  <a:extLst>
                    <a:ext uri="{FF2B5EF4-FFF2-40B4-BE49-F238E27FC236}">
                      <a16:creationId xmlns:a16="http://schemas.microsoft.com/office/drawing/2014/main" id="{606E2469-D269-40D7-823B-25A5413199DF}"/>
                    </a:ext>
                  </a:extLst>
                </p:cNvPr>
                <p:cNvGrpSpPr/>
                <p:nvPr/>
              </p:nvGrpSpPr>
              <p:grpSpPr>
                <a:xfrm>
                  <a:off x="6135253" y="1889272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212" name="Téglalap 211">
                    <a:extLst>
                      <a:ext uri="{FF2B5EF4-FFF2-40B4-BE49-F238E27FC236}">
                        <a16:creationId xmlns:a16="http://schemas.microsoft.com/office/drawing/2014/main" id="{FA439FA1-7FE0-4637-85A8-891DFD55E7BB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3" name="Ellipszis 212">
                    <a:extLst>
                      <a:ext uri="{FF2B5EF4-FFF2-40B4-BE49-F238E27FC236}">
                        <a16:creationId xmlns:a16="http://schemas.microsoft.com/office/drawing/2014/main" id="{66623435-F324-4751-9FC6-B0A6AFCDC84D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4" name="Ellipszis 213">
                    <a:extLst>
                      <a:ext uri="{FF2B5EF4-FFF2-40B4-BE49-F238E27FC236}">
                        <a16:creationId xmlns:a16="http://schemas.microsoft.com/office/drawing/2014/main" id="{EDB865D6-9664-484A-A9DC-8DE788DD128C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  <p:grpSp>
              <p:nvGrpSpPr>
                <p:cNvPr id="208" name="Csoportba foglalás 207">
                  <a:extLst>
                    <a:ext uri="{FF2B5EF4-FFF2-40B4-BE49-F238E27FC236}">
                      <a16:creationId xmlns:a16="http://schemas.microsoft.com/office/drawing/2014/main" id="{CFA43FA3-B889-4448-8BD4-98A945F778F8}"/>
                    </a:ext>
                  </a:extLst>
                </p:cNvPr>
                <p:cNvGrpSpPr/>
                <p:nvPr/>
              </p:nvGrpSpPr>
              <p:grpSpPr>
                <a:xfrm rot="16200000">
                  <a:off x="6138409" y="1882910"/>
                  <a:ext cx="224413" cy="3391480"/>
                  <a:chOff x="6135253" y="1889272"/>
                  <a:chExt cx="224413" cy="3391480"/>
                </a:xfrm>
              </p:grpSpPr>
              <p:sp>
                <p:nvSpPr>
                  <p:cNvPr id="209" name="Téglalap 208">
                    <a:extLst>
                      <a:ext uri="{FF2B5EF4-FFF2-40B4-BE49-F238E27FC236}">
                        <a16:creationId xmlns:a16="http://schemas.microsoft.com/office/drawing/2014/main" id="{F57CF9AF-B521-4368-BE3F-5582DB588A7E}"/>
                      </a:ext>
                    </a:extLst>
                  </p:cNvPr>
                  <p:cNvSpPr/>
                  <p:nvPr/>
                </p:nvSpPr>
                <p:spPr>
                  <a:xfrm>
                    <a:off x="6169981" y="2140856"/>
                    <a:ext cx="159050" cy="2875590"/>
                  </a:xfrm>
                  <a:prstGeom prst="rect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0" name="Ellipszis 209">
                    <a:extLst>
                      <a:ext uri="{FF2B5EF4-FFF2-40B4-BE49-F238E27FC236}">
                        <a16:creationId xmlns:a16="http://schemas.microsoft.com/office/drawing/2014/main" id="{652BE7D9-2552-40A2-A064-8688AD1CF71B}"/>
                      </a:ext>
                    </a:extLst>
                  </p:cNvPr>
                  <p:cNvSpPr/>
                  <p:nvPr/>
                </p:nvSpPr>
                <p:spPr>
                  <a:xfrm>
                    <a:off x="6135253" y="1889272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211" name="Ellipszis 210">
                    <a:extLst>
                      <a:ext uri="{FF2B5EF4-FFF2-40B4-BE49-F238E27FC236}">
                        <a16:creationId xmlns:a16="http://schemas.microsoft.com/office/drawing/2014/main" id="{0557246E-B914-499D-90BB-754DAF972854}"/>
                      </a:ext>
                    </a:extLst>
                  </p:cNvPr>
                  <p:cNvSpPr/>
                  <p:nvPr/>
                </p:nvSpPr>
                <p:spPr>
                  <a:xfrm>
                    <a:off x="6135253" y="4909365"/>
                    <a:ext cx="224413" cy="371387"/>
                  </a:xfrm>
                  <a:prstGeom prst="ellipse">
                    <a:avLst/>
                  </a:prstGeom>
                  <a:solidFill>
                    <a:srgbClr val="4824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hu-HU"/>
                  </a:p>
                </p:txBody>
              </p:sp>
            </p:grpSp>
          </p:grpSp>
          <p:sp>
            <p:nvSpPr>
              <p:cNvPr id="203" name="Kör: üres 202">
                <a:extLst>
                  <a:ext uri="{FF2B5EF4-FFF2-40B4-BE49-F238E27FC236}">
                    <a16:creationId xmlns:a16="http://schemas.microsoft.com/office/drawing/2014/main" id="{BD4F4152-039D-4190-A397-9678EFC6AA07}"/>
                  </a:ext>
                </a:extLst>
              </p:cNvPr>
              <p:cNvSpPr/>
              <p:nvPr/>
            </p:nvSpPr>
            <p:spPr>
              <a:xfrm>
                <a:off x="5170615" y="2498651"/>
                <a:ext cx="2160000" cy="2160000"/>
              </a:xfrm>
              <a:prstGeom prst="donut">
                <a:avLst>
                  <a:gd name="adj" fmla="val 9879"/>
                </a:avLst>
              </a:prstGeom>
              <a:solidFill>
                <a:srgbClr val="4824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Ellipszis 203">
                <a:extLst>
                  <a:ext uri="{FF2B5EF4-FFF2-40B4-BE49-F238E27FC236}">
                    <a16:creationId xmlns:a16="http://schemas.microsoft.com/office/drawing/2014/main" id="{EC092C45-43F8-41DD-A34D-5C57868B61F7}"/>
                  </a:ext>
                </a:extLst>
              </p:cNvPr>
              <p:cNvSpPr/>
              <p:nvPr/>
            </p:nvSpPr>
            <p:spPr>
              <a:xfrm>
                <a:off x="5980615" y="3296155"/>
                <a:ext cx="540000" cy="54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5" name="Ellipszis 204">
                <a:extLst>
                  <a:ext uri="{FF2B5EF4-FFF2-40B4-BE49-F238E27FC236}">
                    <a16:creationId xmlns:a16="http://schemas.microsoft.com/office/drawing/2014/main" id="{87FAB664-C7ED-4016-9BBF-7FDBDABB734C}"/>
                  </a:ext>
                </a:extLst>
              </p:cNvPr>
              <p:cNvSpPr/>
              <p:nvPr/>
            </p:nvSpPr>
            <p:spPr>
              <a:xfrm>
                <a:off x="6064255" y="3386155"/>
                <a:ext cx="360000" cy="360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  <p:sp>
            <p:nvSpPr>
              <p:cNvPr id="206" name="Ellipszis 205">
                <a:extLst>
                  <a:ext uri="{FF2B5EF4-FFF2-40B4-BE49-F238E27FC236}">
                    <a16:creationId xmlns:a16="http://schemas.microsoft.com/office/drawing/2014/main" id="{7D80D394-42C3-4AAC-BBEB-7F6FA6716AD9}"/>
                  </a:ext>
                </a:extLst>
              </p:cNvPr>
              <p:cNvSpPr/>
              <p:nvPr/>
            </p:nvSpPr>
            <p:spPr>
              <a:xfrm>
                <a:off x="6154255" y="3469932"/>
                <a:ext cx="180000" cy="180000"/>
              </a:xfrm>
              <a:prstGeom prst="ellipse">
                <a:avLst/>
              </a:prstGeom>
              <a:solidFill>
                <a:srgbClr val="4824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/>
              </a:p>
            </p:txBody>
          </p:sp>
        </p:grpSp>
      </p:grpSp>
      <p:pic>
        <p:nvPicPr>
          <p:cNvPr id="223" name="Kép 222">
            <a:extLst>
              <a:ext uri="{FF2B5EF4-FFF2-40B4-BE49-F238E27FC236}">
                <a16:creationId xmlns:a16="http://schemas.microsoft.com/office/drawing/2014/main" id="{B209053C-03D6-415A-AAA7-E4DD73E048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41875" y1="19167" x2="50859" y2="10972"/>
                        <a14:foregroundMark x1="61172" y1="18889" x2="70547" y2="30972"/>
                        <a14:foregroundMark x1="71719" y1="30139" x2="81484" y2="24167"/>
                        <a14:foregroundMark x1="39063" y1="28194" x2="38203" y2="35694"/>
                        <a14:foregroundMark x1="37188" y1="33194" x2="38828" y2="36944"/>
                        <a14:foregroundMark x1="36953" y1="33472" x2="38438" y2="37361"/>
                        <a14:foregroundMark x1="40938" y1="51111" x2="41953" y2="46528"/>
                        <a14:backgroundMark x1="35156" y1="39861" x2="37031" y2="71250"/>
                        <a14:backgroundMark x1="50313" y1="78194" x2="52266" y2="81111"/>
                        <a14:backgroundMark x1="37813" y1="35556" x2="37813" y2="35556"/>
                        <a14:backgroundMark x1="36797" y1="33333" x2="38203" y2="3708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78854" y="3716112"/>
            <a:ext cx="2900084" cy="1631298"/>
          </a:xfrm>
          <a:prstGeom prst="rect">
            <a:avLst/>
          </a:prstGeom>
        </p:spPr>
      </p:pic>
      <p:pic>
        <p:nvPicPr>
          <p:cNvPr id="225" name="Kép 224">
            <a:extLst>
              <a:ext uri="{FF2B5EF4-FFF2-40B4-BE49-F238E27FC236}">
                <a16:creationId xmlns:a16="http://schemas.microsoft.com/office/drawing/2014/main" id="{AF47D5E1-FFC7-4EA6-AAFF-6965345A3D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3406" r="67799"/>
          <a:stretch/>
        </p:blipFill>
        <p:spPr>
          <a:xfrm>
            <a:off x="-257353" y="4415377"/>
            <a:ext cx="2496688" cy="2446901"/>
          </a:xfrm>
          <a:prstGeom prst="rect">
            <a:avLst/>
          </a:prstGeom>
        </p:spPr>
      </p:pic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id="{F53B5B65-0031-4CBD-AB48-5331D53A57B5}"/>
              </a:ext>
            </a:extLst>
          </p:cNvPr>
          <p:cNvGrpSpPr/>
          <p:nvPr/>
        </p:nvGrpSpPr>
        <p:grpSpPr>
          <a:xfrm rot="852681" flipV="1">
            <a:off x="5555" y="6336378"/>
            <a:ext cx="1178758" cy="318327"/>
            <a:chOff x="1234342" y="3212564"/>
            <a:chExt cx="2666145" cy="720000"/>
          </a:xfrm>
        </p:grpSpPr>
        <p:sp>
          <p:nvSpPr>
            <p:cNvPr id="455" name="Folyamatábra: Tárolt adat 454">
              <a:extLst>
                <a:ext uri="{FF2B5EF4-FFF2-40B4-BE49-F238E27FC236}">
                  <a16:creationId xmlns:a16="http://schemas.microsoft.com/office/drawing/2014/main" id="{4DA85FBA-DE94-4325-8AD1-5D7B7854F175}"/>
                </a:ext>
              </a:extLst>
            </p:cNvPr>
            <p:cNvSpPr/>
            <p:nvPr/>
          </p:nvSpPr>
          <p:spPr>
            <a:xfrm>
              <a:off x="2625953" y="3284066"/>
              <a:ext cx="1054250" cy="576000"/>
            </a:xfrm>
            <a:prstGeom prst="flowChartOnlineStorage">
              <a:avLst/>
            </a:prstGeom>
            <a:solidFill>
              <a:srgbClr val="8080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56" name="Folyamatábra: Tárolt adat 455">
              <a:extLst>
                <a:ext uri="{FF2B5EF4-FFF2-40B4-BE49-F238E27FC236}">
                  <a16:creationId xmlns:a16="http://schemas.microsoft.com/office/drawing/2014/main" id="{3EEEABE9-84B7-4E07-9A15-E61E896D60DE}"/>
                </a:ext>
              </a:extLst>
            </p:cNvPr>
            <p:cNvSpPr/>
            <p:nvPr/>
          </p:nvSpPr>
          <p:spPr>
            <a:xfrm>
              <a:off x="1959629" y="3248066"/>
              <a:ext cx="1208442" cy="648000"/>
            </a:xfrm>
            <a:prstGeom prst="flowChartOnlineStorage">
              <a:avLst/>
            </a:prstGeom>
            <a:solidFill>
              <a:srgbClr val="8080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57" name="Folyamatábra: Tárolt adat 456">
              <a:extLst>
                <a:ext uri="{FF2B5EF4-FFF2-40B4-BE49-F238E27FC236}">
                  <a16:creationId xmlns:a16="http://schemas.microsoft.com/office/drawing/2014/main" id="{FD4CBC41-8F66-49E0-810E-1C94995EF02F}"/>
                </a:ext>
              </a:extLst>
            </p:cNvPr>
            <p:cNvSpPr/>
            <p:nvPr/>
          </p:nvSpPr>
          <p:spPr>
            <a:xfrm>
              <a:off x="1234342" y="3212564"/>
              <a:ext cx="1396699" cy="720000"/>
            </a:xfrm>
            <a:prstGeom prst="flowChartOnlineStorage">
              <a:avLst/>
            </a:prstGeom>
            <a:solidFill>
              <a:srgbClr val="80808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Ellipszis 7">
              <a:extLst>
                <a:ext uri="{FF2B5EF4-FFF2-40B4-BE49-F238E27FC236}">
                  <a16:creationId xmlns:a16="http://schemas.microsoft.com/office/drawing/2014/main" id="{36C4CE5D-BD9D-4E51-A317-66B740F4EEAB}"/>
                </a:ext>
              </a:extLst>
            </p:cNvPr>
            <p:cNvSpPr/>
            <p:nvPr/>
          </p:nvSpPr>
          <p:spPr>
            <a:xfrm>
              <a:off x="3501583" y="3284066"/>
              <a:ext cx="398904" cy="57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257" name="Kép 256">
            <a:extLst>
              <a:ext uri="{FF2B5EF4-FFF2-40B4-BE49-F238E27FC236}">
                <a16:creationId xmlns:a16="http://schemas.microsoft.com/office/drawing/2014/main" id="{DE54B55E-529C-4D59-A256-83A7EB24596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037096" y="4642764"/>
            <a:ext cx="507216" cy="490195"/>
          </a:xfrm>
          <a:prstGeom prst="rect">
            <a:avLst/>
          </a:prstGeom>
        </p:spPr>
      </p:pic>
      <p:pic>
        <p:nvPicPr>
          <p:cNvPr id="259" name="Kép 258">
            <a:extLst>
              <a:ext uri="{FF2B5EF4-FFF2-40B4-BE49-F238E27FC236}">
                <a16:creationId xmlns:a16="http://schemas.microsoft.com/office/drawing/2014/main" id="{DE0B44CF-EA0A-4976-9EFC-1450B0D62F8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652999" y="4662494"/>
            <a:ext cx="507216" cy="490195"/>
          </a:xfrm>
          <a:prstGeom prst="rect">
            <a:avLst/>
          </a:prstGeom>
        </p:spPr>
      </p:pic>
      <p:pic>
        <p:nvPicPr>
          <p:cNvPr id="260" name="Kép 259">
            <a:extLst>
              <a:ext uri="{FF2B5EF4-FFF2-40B4-BE49-F238E27FC236}">
                <a16:creationId xmlns:a16="http://schemas.microsoft.com/office/drawing/2014/main" id="{104CF892-DA92-450A-A7D4-B809331A3BA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92659" y="5262256"/>
            <a:ext cx="507216" cy="490195"/>
          </a:xfrm>
          <a:prstGeom prst="rect">
            <a:avLst/>
          </a:prstGeom>
        </p:spPr>
      </p:pic>
      <p:pic>
        <p:nvPicPr>
          <p:cNvPr id="261" name="Kép 260">
            <a:extLst>
              <a:ext uri="{FF2B5EF4-FFF2-40B4-BE49-F238E27FC236}">
                <a16:creationId xmlns:a16="http://schemas.microsoft.com/office/drawing/2014/main" id="{2B1ED4E5-47D4-4619-AAC2-BEE31B42E2C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824082" y="5345172"/>
            <a:ext cx="507216" cy="490195"/>
          </a:xfrm>
          <a:prstGeom prst="rect">
            <a:avLst/>
          </a:prstGeom>
        </p:spPr>
      </p:pic>
      <p:pic>
        <p:nvPicPr>
          <p:cNvPr id="264" name="Kép 263">
            <a:extLst>
              <a:ext uri="{FF2B5EF4-FFF2-40B4-BE49-F238E27FC236}">
                <a16:creationId xmlns:a16="http://schemas.microsoft.com/office/drawing/2014/main" id="{1EACBC57-1171-4573-B872-C867616920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684268" y="4747285"/>
            <a:ext cx="507216" cy="490195"/>
          </a:xfrm>
          <a:prstGeom prst="rect">
            <a:avLst/>
          </a:prstGeom>
        </p:spPr>
      </p:pic>
      <p:pic>
        <p:nvPicPr>
          <p:cNvPr id="265" name="Kép 264">
            <a:extLst>
              <a:ext uri="{FF2B5EF4-FFF2-40B4-BE49-F238E27FC236}">
                <a16:creationId xmlns:a16="http://schemas.microsoft.com/office/drawing/2014/main" id="{3AE20744-37F7-404C-A124-23B33BD2FB1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157819" y="5108621"/>
            <a:ext cx="507216" cy="490195"/>
          </a:xfrm>
          <a:prstGeom prst="rect">
            <a:avLst/>
          </a:prstGeom>
        </p:spPr>
      </p:pic>
      <p:pic>
        <p:nvPicPr>
          <p:cNvPr id="266" name="Kép 265">
            <a:extLst>
              <a:ext uri="{FF2B5EF4-FFF2-40B4-BE49-F238E27FC236}">
                <a16:creationId xmlns:a16="http://schemas.microsoft.com/office/drawing/2014/main" id="{4D3DA713-A53E-46AA-A9CE-D883B78E756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276252" y="4739433"/>
            <a:ext cx="507216" cy="490195"/>
          </a:xfrm>
          <a:prstGeom prst="rect">
            <a:avLst/>
          </a:prstGeom>
        </p:spPr>
      </p:pic>
      <p:pic>
        <p:nvPicPr>
          <p:cNvPr id="268" name="Kép 267">
            <a:extLst>
              <a:ext uri="{FF2B5EF4-FFF2-40B4-BE49-F238E27FC236}">
                <a16:creationId xmlns:a16="http://schemas.microsoft.com/office/drawing/2014/main" id="{F28FBD8E-5B16-4DCD-9DD0-06D11DEBEF8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219793" y="5353718"/>
            <a:ext cx="507216" cy="490195"/>
          </a:xfrm>
          <a:prstGeom prst="rect">
            <a:avLst/>
          </a:prstGeom>
        </p:spPr>
      </p:pic>
      <p:pic>
        <p:nvPicPr>
          <p:cNvPr id="269" name="Kép 268">
            <a:extLst>
              <a:ext uri="{FF2B5EF4-FFF2-40B4-BE49-F238E27FC236}">
                <a16:creationId xmlns:a16="http://schemas.microsoft.com/office/drawing/2014/main" id="{71B6FE75-3F1D-4774-B3DC-9FEEBAC8858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678085" y="5279129"/>
            <a:ext cx="507216" cy="490195"/>
          </a:xfrm>
          <a:prstGeom prst="rect">
            <a:avLst/>
          </a:prstGeom>
        </p:spPr>
      </p:pic>
      <p:grpSp>
        <p:nvGrpSpPr>
          <p:cNvPr id="244" name="Csoportba foglalás 243">
            <a:extLst>
              <a:ext uri="{FF2B5EF4-FFF2-40B4-BE49-F238E27FC236}">
                <a16:creationId xmlns:a16="http://schemas.microsoft.com/office/drawing/2014/main" id="{8012B025-9740-4B67-8EC8-AD327FE4EB24}"/>
              </a:ext>
            </a:extLst>
          </p:cNvPr>
          <p:cNvGrpSpPr>
            <a:grpSpLocks noChangeAspect="1"/>
          </p:cNvGrpSpPr>
          <p:nvPr/>
        </p:nvGrpSpPr>
        <p:grpSpPr>
          <a:xfrm>
            <a:off x="8221902" y="5019297"/>
            <a:ext cx="2276772" cy="1476752"/>
            <a:chOff x="6639849" y="679268"/>
            <a:chExt cx="2520000" cy="1634514"/>
          </a:xfrm>
        </p:grpSpPr>
        <p:sp>
          <p:nvSpPr>
            <p:cNvPr id="245" name="Téglalap: felső két sarkán lekerekítve 244">
              <a:extLst>
                <a:ext uri="{FF2B5EF4-FFF2-40B4-BE49-F238E27FC236}">
                  <a16:creationId xmlns:a16="http://schemas.microsoft.com/office/drawing/2014/main" id="{FC7C2F32-DE98-4040-818D-B574A1229DD7}"/>
                </a:ext>
              </a:extLst>
            </p:cNvPr>
            <p:cNvSpPr/>
            <p:nvPr/>
          </p:nvSpPr>
          <p:spPr>
            <a:xfrm>
              <a:off x="6639849" y="679268"/>
              <a:ext cx="2520000" cy="5400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6" name="Téglalap: felső két sarkán lekerekítve 245">
              <a:extLst>
                <a:ext uri="{FF2B5EF4-FFF2-40B4-BE49-F238E27FC236}">
                  <a16:creationId xmlns:a16="http://schemas.microsoft.com/office/drawing/2014/main" id="{FE6E21AF-21C0-4769-8A92-3311551EFF75}"/>
                </a:ext>
              </a:extLst>
            </p:cNvPr>
            <p:cNvSpPr/>
            <p:nvPr/>
          </p:nvSpPr>
          <p:spPr>
            <a:xfrm>
              <a:off x="6819849" y="679268"/>
              <a:ext cx="2159999" cy="5400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7" name="Téglalap 246">
              <a:extLst>
                <a:ext uri="{FF2B5EF4-FFF2-40B4-BE49-F238E27FC236}">
                  <a16:creationId xmlns:a16="http://schemas.microsoft.com/office/drawing/2014/main" id="{96BD2A97-ED23-4D81-9351-4A52817E9DAB}"/>
                </a:ext>
              </a:extLst>
            </p:cNvPr>
            <p:cNvSpPr/>
            <p:nvPr/>
          </p:nvSpPr>
          <p:spPr>
            <a:xfrm>
              <a:off x="6639849" y="1219269"/>
              <a:ext cx="2520000" cy="1080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8" name="Téglalap 247">
              <a:extLst>
                <a:ext uri="{FF2B5EF4-FFF2-40B4-BE49-F238E27FC236}">
                  <a16:creationId xmlns:a16="http://schemas.microsoft.com/office/drawing/2014/main" id="{2D501C30-EB57-40D7-8982-E7D2D7C4337B}"/>
                </a:ext>
              </a:extLst>
            </p:cNvPr>
            <p:cNvSpPr/>
            <p:nvPr/>
          </p:nvSpPr>
          <p:spPr>
            <a:xfrm>
              <a:off x="6819849" y="1219269"/>
              <a:ext cx="2160000" cy="1080000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  <a:p>
              <a:pPr algn="ctr"/>
              <a:r>
                <a:rPr lang="hu-HU" sz="2000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ivaldi" panose="03020602050506090804" pitchFamily="66" charset="0"/>
                </a:rPr>
                <a:t>Kincsesláda</a:t>
              </a:r>
            </a:p>
          </p:txBody>
        </p:sp>
        <p:sp>
          <p:nvSpPr>
            <p:cNvPr id="249" name="Téglalap 248">
              <a:extLst>
                <a:ext uri="{FF2B5EF4-FFF2-40B4-BE49-F238E27FC236}">
                  <a16:creationId xmlns:a16="http://schemas.microsoft.com/office/drawing/2014/main" id="{C7E99114-4E2A-4B53-8608-966426E488EA}"/>
                </a:ext>
              </a:extLst>
            </p:cNvPr>
            <p:cNvSpPr/>
            <p:nvPr/>
          </p:nvSpPr>
          <p:spPr>
            <a:xfrm>
              <a:off x="6819849" y="1149350"/>
              <a:ext cx="2336800" cy="1778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0" name="Téglalap 249">
              <a:extLst>
                <a:ext uri="{FF2B5EF4-FFF2-40B4-BE49-F238E27FC236}">
                  <a16:creationId xmlns:a16="http://schemas.microsoft.com/office/drawing/2014/main" id="{2477A6CA-8530-4CE7-9AC2-ECF649A2C0A7}"/>
                </a:ext>
              </a:extLst>
            </p:cNvPr>
            <p:cNvSpPr/>
            <p:nvPr/>
          </p:nvSpPr>
          <p:spPr>
            <a:xfrm rot="5400000">
              <a:off x="7480656" y="1036760"/>
              <a:ext cx="838385" cy="1234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1" name="Kör: üres 250">
              <a:extLst>
                <a:ext uri="{FF2B5EF4-FFF2-40B4-BE49-F238E27FC236}">
                  <a16:creationId xmlns:a16="http://schemas.microsoft.com/office/drawing/2014/main" id="{BFECDC18-77D8-4651-BDD0-47043A13E958}"/>
                </a:ext>
              </a:extLst>
            </p:cNvPr>
            <p:cNvSpPr/>
            <p:nvPr/>
          </p:nvSpPr>
          <p:spPr>
            <a:xfrm>
              <a:off x="7801423" y="1319342"/>
              <a:ext cx="196850" cy="270000"/>
            </a:xfrm>
            <a:prstGeom prst="donut">
              <a:avLst>
                <a:gd name="adj" fmla="val 23624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>
                <a:solidFill>
                  <a:schemeClr val="tx1"/>
                </a:solidFill>
              </a:endParaRPr>
            </a:p>
          </p:txBody>
        </p:sp>
        <p:sp>
          <p:nvSpPr>
            <p:cNvPr id="252" name="Folyamatábra: Késleltetés 251">
              <a:extLst>
                <a:ext uri="{FF2B5EF4-FFF2-40B4-BE49-F238E27FC236}">
                  <a16:creationId xmlns:a16="http://schemas.microsoft.com/office/drawing/2014/main" id="{F11884EE-3910-43FF-B289-1A77A3CF7C81}"/>
                </a:ext>
              </a:extLst>
            </p:cNvPr>
            <p:cNvSpPr/>
            <p:nvPr/>
          </p:nvSpPr>
          <p:spPr>
            <a:xfrm rot="5400000">
              <a:off x="7781610" y="1450882"/>
              <a:ext cx="236476" cy="259716"/>
            </a:xfrm>
            <a:prstGeom prst="flowChartDelay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3" name="Ellipszis 252">
              <a:extLst>
                <a:ext uri="{FF2B5EF4-FFF2-40B4-BE49-F238E27FC236}">
                  <a16:creationId xmlns:a16="http://schemas.microsoft.com/office/drawing/2014/main" id="{457CCB39-5CCC-4022-83EC-4D51928693EB}"/>
                </a:ext>
              </a:extLst>
            </p:cNvPr>
            <p:cNvSpPr/>
            <p:nvPr/>
          </p:nvSpPr>
          <p:spPr>
            <a:xfrm>
              <a:off x="7869112" y="1505446"/>
              <a:ext cx="59037" cy="615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4" name="Háromszög 253">
              <a:extLst>
                <a:ext uri="{FF2B5EF4-FFF2-40B4-BE49-F238E27FC236}">
                  <a16:creationId xmlns:a16="http://schemas.microsoft.com/office/drawing/2014/main" id="{0022B0A0-C788-4F1C-AB3E-F7B3CCACD7F1}"/>
                </a:ext>
              </a:extLst>
            </p:cNvPr>
            <p:cNvSpPr/>
            <p:nvPr/>
          </p:nvSpPr>
          <p:spPr>
            <a:xfrm>
              <a:off x="7872440" y="1522688"/>
              <a:ext cx="52379" cy="104607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5" name="Téglalap 254">
              <a:extLst>
                <a:ext uri="{FF2B5EF4-FFF2-40B4-BE49-F238E27FC236}">
                  <a16:creationId xmlns:a16="http://schemas.microsoft.com/office/drawing/2014/main" id="{9CB8B1A8-F230-403E-9E68-8B29F34D0F69}"/>
                </a:ext>
              </a:extLst>
            </p:cNvPr>
            <p:cNvSpPr/>
            <p:nvPr/>
          </p:nvSpPr>
          <p:spPr>
            <a:xfrm rot="5400000">
              <a:off x="7777063" y="1275115"/>
              <a:ext cx="236474" cy="5903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6" name="Téglalap 255">
              <a:extLst>
                <a:ext uri="{FF2B5EF4-FFF2-40B4-BE49-F238E27FC236}">
                  <a16:creationId xmlns:a16="http://schemas.microsoft.com/office/drawing/2014/main" id="{85B074C4-7554-4AA7-8908-C36CB2ADE43E}"/>
                </a:ext>
              </a:extLst>
            </p:cNvPr>
            <p:cNvSpPr/>
            <p:nvPr/>
          </p:nvSpPr>
          <p:spPr>
            <a:xfrm>
              <a:off x="6709844" y="2236599"/>
              <a:ext cx="2336800" cy="771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26" name="Csoportba foglalás 225">
            <a:extLst>
              <a:ext uri="{FF2B5EF4-FFF2-40B4-BE49-F238E27FC236}">
                <a16:creationId xmlns:a16="http://schemas.microsoft.com/office/drawing/2014/main" id="{C1B0FC10-418E-46AF-9601-4DF887498F4B}"/>
              </a:ext>
            </a:extLst>
          </p:cNvPr>
          <p:cNvGrpSpPr/>
          <p:nvPr/>
        </p:nvGrpSpPr>
        <p:grpSpPr>
          <a:xfrm>
            <a:off x="3589717" y="85942"/>
            <a:ext cx="848837" cy="561451"/>
            <a:chOff x="2620705" y="66802"/>
            <a:chExt cx="1497624" cy="990581"/>
          </a:xfrm>
        </p:grpSpPr>
        <p:sp>
          <p:nvSpPr>
            <p:cNvPr id="227" name="Ellipszis 226">
              <a:extLst>
                <a:ext uri="{FF2B5EF4-FFF2-40B4-BE49-F238E27FC236}">
                  <a16:creationId xmlns:a16="http://schemas.microsoft.com/office/drawing/2014/main" id="{8B575812-324F-4F94-A051-C3050680757B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8" name="Ellipszis 227">
              <a:extLst>
                <a:ext uri="{FF2B5EF4-FFF2-40B4-BE49-F238E27FC236}">
                  <a16:creationId xmlns:a16="http://schemas.microsoft.com/office/drawing/2014/main" id="{A63C7785-6559-4C12-834A-3659CB90F0F9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9" name="Ellipszis 228">
              <a:extLst>
                <a:ext uri="{FF2B5EF4-FFF2-40B4-BE49-F238E27FC236}">
                  <a16:creationId xmlns:a16="http://schemas.microsoft.com/office/drawing/2014/main" id="{DAE9193D-A375-4AF1-8352-BD127904107A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0" name="Ellipszis 229">
              <a:extLst>
                <a:ext uri="{FF2B5EF4-FFF2-40B4-BE49-F238E27FC236}">
                  <a16:creationId xmlns:a16="http://schemas.microsoft.com/office/drawing/2014/main" id="{FF1A1B2F-C660-4C38-BC9F-7E00FD6FE3B1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1" name="Háromszög 230">
              <a:extLst>
                <a:ext uri="{FF2B5EF4-FFF2-40B4-BE49-F238E27FC236}">
                  <a16:creationId xmlns:a16="http://schemas.microsoft.com/office/drawing/2014/main" id="{33CEFC75-F5C6-4371-B9A9-DBC4714E6859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2" name="Csoportba foglalás 231">
            <a:extLst>
              <a:ext uri="{FF2B5EF4-FFF2-40B4-BE49-F238E27FC236}">
                <a16:creationId xmlns:a16="http://schemas.microsoft.com/office/drawing/2014/main" id="{2B612E81-18F6-43C7-B68A-5787335ED50D}"/>
              </a:ext>
            </a:extLst>
          </p:cNvPr>
          <p:cNvGrpSpPr/>
          <p:nvPr/>
        </p:nvGrpSpPr>
        <p:grpSpPr>
          <a:xfrm>
            <a:off x="5890586" y="511059"/>
            <a:ext cx="848837" cy="561451"/>
            <a:chOff x="2620705" y="66802"/>
            <a:chExt cx="1497624" cy="990581"/>
          </a:xfrm>
        </p:grpSpPr>
        <p:sp>
          <p:nvSpPr>
            <p:cNvPr id="233" name="Ellipszis 232">
              <a:extLst>
                <a:ext uri="{FF2B5EF4-FFF2-40B4-BE49-F238E27FC236}">
                  <a16:creationId xmlns:a16="http://schemas.microsoft.com/office/drawing/2014/main" id="{DE6874A4-7BAE-427D-AA3F-B6D921CE193D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4" name="Ellipszis 233">
              <a:extLst>
                <a:ext uri="{FF2B5EF4-FFF2-40B4-BE49-F238E27FC236}">
                  <a16:creationId xmlns:a16="http://schemas.microsoft.com/office/drawing/2014/main" id="{71ACDD9D-F322-4B67-8DD2-78B22A7E9CA6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5" name="Ellipszis 234">
              <a:extLst>
                <a:ext uri="{FF2B5EF4-FFF2-40B4-BE49-F238E27FC236}">
                  <a16:creationId xmlns:a16="http://schemas.microsoft.com/office/drawing/2014/main" id="{89D831D4-EF4C-4AC8-8CF9-50FE403E4242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6" name="Ellipszis 235">
              <a:extLst>
                <a:ext uri="{FF2B5EF4-FFF2-40B4-BE49-F238E27FC236}">
                  <a16:creationId xmlns:a16="http://schemas.microsoft.com/office/drawing/2014/main" id="{3BAD5F69-DA2A-4A35-8C0B-1942E4C9AAEA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7" name="Háromszög 236">
              <a:extLst>
                <a:ext uri="{FF2B5EF4-FFF2-40B4-BE49-F238E27FC236}">
                  <a16:creationId xmlns:a16="http://schemas.microsoft.com/office/drawing/2014/main" id="{7A33F4D0-180F-4412-808E-7212A41478A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38" name="Csoportba foglalás 237">
            <a:extLst>
              <a:ext uri="{FF2B5EF4-FFF2-40B4-BE49-F238E27FC236}">
                <a16:creationId xmlns:a16="http://schemas.microsoft.com/office/drawing/2014/main" id="{373F7FE1-7C57-40EC-AB46-735E8AB217F6}"/>
              </a:ext>
            </a:extLst>
          </p:cNvPr>
          <p:cNvGrpSpPr/>
          <p:nvPr/>
        </p:nvGrpSpPr>
        <p:grpSpPr>
          <a:xfrm>
            <a:off x="4585793" y="795994"/>
            <a:ext cx="848837" cy="561451"/>
            <a:chOff x="2620705" y="66802"/>
            <a:chExt cx="1497624" cy="990581"/>
          </a:xfrm>
        </p:grpSpPr>
        <p:sp>
          <p:nvSpPr>
            <p:cNvPr id="239" name="Ellipszis 238">
              <a:extLst>
                <a:ext uri="{FF2B5EF4-FFF2-40B4-BE49-F238E27FC236}">
                  <a16:creationId xmlns:a16="http://schemas.microsoft.com/office/drawing/2014/main" id="{1645CEFD-F240-41FA-8AC1-BC4E7BBEF313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0" name="Ellipszis 239">
              <a:extLst>
                <a:ext uri="{FF2B5EF4-FFF2-40B4-BE49-F238E27FC236}">
                  <a16:creationId xmlns:a16="http://schemas.microsoft.com/office/drawing/2014/main" id="{574B986A-69A5-47DA-92FB-62E1AA3BE303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1" name="Ellipszis 240">
              <a:extLst>
                <a:ext uri="{FF2B5EF4-FFF2-40B4-BE49-F238E27FC236}">
                  <a16:creationId xmlns:a16="http://schemas.microsoft.com/office/drawing/2014/main" id="{884D9396-5F1D-4026-B079-BFB5BEB5C94A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2" name="Ellipszis 241">
              <a:extLst>
                <a:ext uri="{FF2B5EF4-FFF2-40B4-BE49-F238E27FC236}">
                  <a16:creationId xmlns:a16="http://schemas.microsoft.com/office/drawing/2014/main" id="{4239B6B7-2BC9-4827-B593-73A3D837168C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3" name="Háromszög 242">
              <a:extLst>
                <a:ext uri="{FF2B5EF4-FFF2-40B4-BE49-F238E27FC236}">
                  <a16:creationId xmlns:a16="http://schemas.microsoft.com/office/drawing/2014/main" id="{0BFE4767-2DA6-40A1-841A-A0466AACE2CE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70" name="Csoportba foglalás 269">
            <a:extLst>
              <a:ext uri="{FF2B5EF4-FFF2-40B4-BE49-F238E27FC236}">
                <a16:creationId xmlns:a16="http://schemas.microsoft.com/office/drawing/2014/main" id="{E8E969A5-2476-48AB-B67E-FB92C2F87392}"/>
              </a:ext>
            </a:extLst>
          </p:cNvPr>
          <p:cNvGrpSpPr/>
          <p:nvPr/>
        </p:nvGrpSpPr>
        <p:grpSpPr>
          <a:xfrm>
            <a:off x="3629490" y="1403055"/>
            <a:ext cx="848837" cy="561451"/>
            <a:chOff x="2620705" y="66802"/>
            <a:chExt cx="1497624" cy="990581"/>
          </a:xfrm>
        </p:grpSpPr>
        <p:sp>
          <p:nvSpPr>
            <p:cNvPr id="271" name="Ellipszis 270">
              <a:extLst>
                <a:ext uri="{FF2B5EF4-FFF2-40B4-BE49-F238E27FC236}">
                  <a16:creationId xmlns:a16="http://schemas.microsoft.com/office/drawing/2014/main" id="{B746B2A8-373D-42F4-879A-1C7954826B9D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2" name="Ellipszis 271">
              <a:extLst>
                <a:ext uri="{FF2B5EF4-FFF2-40B4-BE49-F238E27FC236}">
                  <a16:creationId xmlns:a16="http://schemas.microsoft.com/office/drawing/2014/main" id="{F0FA579C-35A8-4B45-8534-44B4941742A1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3" name="Ellipszis 272">
              <a:extLst>
                <a:ext uri="{FF2B5EF4-FFF2-40B4-BE49-F238E27FC236}">
                  <a16:creationId xmlns:a16="http://schemas.microsoft.com/office/drawing/2014/main" id="{32CDB1F7-2234-45D4-BDD3-6A4733C3297F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74" name="Ellipszis 273">
              <a:extLst>
                <a:ext uri="{FF2B5EF4-FFF2-40B4-BE49-F238E27FC236}">
                  <a16:creationId xmlns:a16="http://schemas.microsoft.com/office/drawing/2014/main" id="{0422F55E-4634-49B7-A71D-1F4D913802EC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18" name="Háromszög 317">
              <a:extLst>
                <a:ext uri="{FF2B5EF4-FFF2-40B4-BE49-F238E27FC236}">
                  <a16:creationId xmlns:a16="http://schemas.microsoft.com/office/drawing/2014/main" id="{AA6F8238-913B-44F8-BC02-ECFA252F2899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19" name="Csoportba foglalás 318">
            <a:extLst>
              <a:ext uri="{FF2B5EF4-FFF2-40B4-BE49-F238E27FC236}">
                <a16:creationId xmlns:a16="http://schemas.microsoft.com/office/drawing/2014/main" id="{77C953A0-3027-4146-B3B3-F39D0BA917CE}"/>
              </a:ext>
            </a:extLst>
          </p:cNvPr>
          <p:cNvGrpSpPr/>
          <p:nvPr/>
        </p:nvGrpSpPr>
        <p:grpSpPr>
          <a:xfrm>
            <a:off x="5188685" y="1790085"/>
            <a:ext cx="848837" cy="561451"/>
            <a:chOff x="2620705" y="66802"/>
            <a:chExt cx="1497624" cy="990581"/>
          </a:xfrm>
        </p:grpSpPr>
        <p:sp>
          <p:nvSpPr>
            <p:cNvPr id="320" name="Ellipszis 319">
              <a:extLst>
                <a:ext uri="{FF2B5EF4-FFF2-40B4-BE49-F238E27FC236}">
                  <a16:creationId xmlns:a16="http://schemas.microsoft.com/office/drawing/2014/main" id="{C8F6ACF0-3260-437E-A207-EAC969671109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1" name="Ellipszis 320">
              <a:extLst>
                <a:ext uri="{FF2B5EF4-FFF2-40B4-BE49-F238E27FC236}">
                  <a16:creationId xmlns:a16="http://schemas.microsoft.com/office/drawing/2014/main" id="{B4C97242-AB8E-450E-8B4B-B449D2EBC960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2" name="Ellipszis 321">
              <a:extLst>
                <a:ext uri="{FF2B5EF4-FFF2-40B4-BE49-F238E27FC236}">
                  <a16:creationId xmlns:a16="http://schemas.microsoft.com/office/drawing/2014/main" id="{81CC9CCE-7758-4F7D-A3A5-9633C0D3FBE2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3" name="Ellipszis 322">
              <a:extLst>
                <a:ext uri="{FF2B5EF4-FFF2-40B4-BE49-F238E27FC236}">
                  <a16:creationId xmlns:a16="http://schemas.microsoft.com/office/drawing/2014/main" id="{82C1F24E-18DE-4781-A00F-4C109FE1D1A2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4" name="Háromszög 323">
              <a:extLst>
                <a:ext uri="{FF2B5EF4-FFF2-40B4-BE49-F238E27FC236}">
                  <a16:creationId xmlns:a16="http://schemas.microsoft.com/office/drawing/2014/main" id="{DCE195F5-B12D-4EC4-BDDA-F6319E81D6EC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325" name="Csoportba foglalás 324">
            <a:extLst>
              <a:ext uri="{FF2B5EF4-FFF2-40B4-BE49-F238E27FC236}">
                <a16:creationId xmlns:a16="http://schemas.microsoft.com/office/drawing/2014/main" id="{16D2A6BC-EC08-4F8B-A75C-774ECE5D3F83}"/>
              </a:ext>
            </a:extLst>
          </p:cNvPr>
          <p:cNvGrpSpPr/>
          <p:nvPr/>
        </p:nvGrpSpPr>
        <p:grpSpPr>
          <a:xfrm flipH="1">
            <a:off x="6728055" y="1791275"/>
            <a:ext cx="848837" cy="561451"/>
            <a:chOff x="2620705" y="66802"/>
            <a:chExt cx="1497624" cy="990581"/>
          </a:xfrm>
        </p:grpSpPr>
        <p:sp>
          <p:nvSpPr>
            <p:cNvPr id="326" name="Ellipszis 325">
              <a:extLst>
                <a:ext uri="{FF2B5EF4-FFF2-40B4-BE49-F238E27FC236}">
                  <a16:creationId xmlns:a16="http://schemas.microsoft.com/office/drawing/2014/main" id="{5DD501F6-191B-42C5-ACC6-F5F4DDE54320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7" name="Ellipszis 326">
              <a:extLst>
                <a:ext uri="{FF2B5EF4-FFF2-40B4-BE49-F238E27FC236}">
                  <a16:creationId xmlns:a16="http://schemas.microsoft.com/office/drawing/2014/main" id="{76DCB126-5B4D-4592-989E-CF6B5C8E1EE4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8" name="Ellipszis 327">
              <a:extLst>
                <a:ext uri="{FF2B5EF4-FFF2-40B4-BE49-F238E27FC236}">
                  <a16:creationId xmlns:a16="http://schemas.microsoft.com/office/drawing/2014/main" id="{E5C47CC1-6EBE-4DF5-AC59-836031BDB6CC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29" name="Ellipszis 328">
              <a:extLst>
                <a:ext uri="{FF2B5EF4-FFF2-40B4-BE49-F238E27FC236}">
                  <a16:creationId xmlns:a16="http://schemas.microsoft.com/office/drawing/2014/main" id="{952236EC-7200-4C84-ADD6-65DCAD7BA2C6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30" name="Háromszög 329">
              <a:extLst>
                <a:ext uri="{FF2B5EF4-FFF2-40B4-BE49-F238E27FC236}">
                  <a16:creationId xmlns:a16="http://schemas.microsoft.com/office/drawing/2014/main" id="{2489D4E3-0691-4C05-8CC2-57EBDA608005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345" name="Kép 344">
            <a:extLst>
              <a:ext uri="{FF2B5EF4-FFF2-40B4-BE49-F238E27FC236}">
                <a16:creationId xmlns:a16="http://schemas.microsoft.com/office/drawing/2014/main" id="{FE8388BA-60E0-4121-A0F4-D4342C9C4D4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780" t="73097" r="42205"/>
          <a:stretch/>
        </p:blipFill>
        <p:spPr>
          <a:xfrm>
            <a:off x="2978312" y="5748603"/>
            <a:ext cx="1136569" cy="1054182"/>
          </a:xfrm>
          <a:prstGeom prst="rect">
            <a:avLst/>
          </a:prstGeom>
        </p:spPr>
      </p:pic>
      <p:pic>
        <p:nvPicPr>
          <p:cNvPr id="348" name="Kép 347">
            <a:extLst>
              <a:ext uri="{FF2B5EF4-FFF2-40B4-BE49-F238E27FC236}">
                <a16:creationId xmlns:a16="http://schemas.microsoft.com/office/drawing/2014/main" id="{6C7900B7-53A5-4A10-8D88-229EC6ACCC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780" t="73097" r="42205"/>
          <a:stretch/>
        </p:blipFill>
        <p:spPr>
          <a:xfrm>
            <a:off x="10091197" y="5200647"/>
            <a:ext cx="1939434" cy="1798849"/>
          </a:xfrm>
          <a:prstGeom prst="rect">
            <a:avLst/>
          </a:prstGeom>
        </p:spPr>
      </p:pic>
      <p:pic>
        <p:nvPicPr>
          <p:cNvPr id="368" name="Kép 367">
            <a:extLst>
              <a:ext uri="{FF2B5EF4-FFF2-40B4-BE49-F238E27FC236}">
                <a16:creationId xmlns:a16="http://schemas.microsoft.com/office/drawing/2014/main" id="{694F6F99-C2B0-4B11-9899-CBAC2AA3960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9489" t="67090" r="20326"/>
          <a:stretch/>
        </p:blipFill>
        <p:spPr>
          <a:xfrm>
            <a:off x="4749318" y="5102691"/>
            <a:ext cx="1213270" cy="1706016"/>
          </a:xfrm>
          <a:prstGeom prst="rect">
            <a:avLst/>
          </a:prstGeom>
        </p:spPr>
      </p:pic>
      <p:grpSp>
        <p:nvGrpSpPr>
          <p:cNvPr id="350" name="Csoportba foglalás 349">
            <a:extLst>
              <a:ext uri="{FF2B5EF4-FFF2-40B4-BE49-F238E27FC236}">
                <a16:creationId xmlns:a16="http://schemas.microsoft.com/office/drawing/2014/main" id="{CB31AD1E-313D-4F69-8B47-E66D6C0880E2}"/>
              </a:ext>
            </a:extLst>
          </p:cNvPr>
          <p:cNvGrpSpPr/>
          <p:nvPr/>
        </p:nvGrpSpPr>
        <p:grpSpPr>
          <a:xfrm flipH="1">
            <a:off x="4500271" y="3713967"/>
            <a:ext cx="1458537" cy="762431"/>
            <a:chOff x="4026568" y="3302758"/>
            <a:chExt cx="5736173" cy="2998510"/>
          </a:xfrm>
        </p:grpSpPr>
        <p:sp>
          <p:nvSpPr>
            <p:cNvPr id="351" name="Szabadkézi sokszög: alakzat 350">
              <a:extLst>
                <a:ext uri="{FF2B5EF4-FFF2-40B4-BE49-F238E27FC236}">
                  <a16:creationId xmlns:a16="http://schemas.microsoft.com/office/drawing/2014/main" id="{BE0A2343-C921-4DE8-8D09-795EA881682C}"/>
                </a:ext>
              </a:extLst>
            </p:cNvPr>
            <p:cNvSpPr/>
            <p:nvPr/>
          </p:nvSpPr>
          <p:spPr>
            <a:xfrm>
              <a:off x="5552765" y="3302758"/>
              <a:ext cx="2281280" cy="791570"/>
            </a:xfrm>
            <a:custGeom>
              <a:avLst/>
              <a:gdLst>
                <a:gd name="connsiteX0" fmla="*/ 15522 w 2281280"/>
                <a:gd name="connsiteY0" fmla="*/ 573206 h 791570"/>
                <a:gd name="connsiteX1" fmla="*/ 15522 w 2281280"/>
                <a:gd name="connsiteY1" fmla="*/ 259308 h 791570"/>
                <a:gd name="connsiteX2" fmla="*/ 42817 w 2281280"/>
                <a:gd name="connsiteY2" fmla="*/ 218364 h 791570"/>
                <a:gd name="connsiteX3" fmla="*/ 83760 w 2281280"/>
                <a:gd name="connsiteY3" fmla="*/ 163773 h 791570"/>
                <a:gd name="connsiteX4" fmla="*/ 206590 w 2281280"/>
                <a:gd name="connsiteY4" fmla="*/ 68239 h 791570"/>
                <a:gd name="connsiteX5" fmla="*/ 288477 w 2281280"/>
                <a:gd name="connsiteY5" fmla="*/ 0 h 791570"/>
                <a:gd name="connsiteX6" fmla="*/ 411307 w 2281280"/>
                <a:gd name="connsiteY6" fmla="*/ 27296 h 791570"/>
                <a:gd name="connsiteX7" fmla="*/ 452250 w 2281280"/>
                <a:gd name="connsiteY7" fmla="*/ 40943 h 791570"/>
                <a:gd name="connsiteX8" fmla="*/ 602375 w 2281280"/>
                <a:gd name="connsiteY8" fmla="*/ 177421 h 791570"/>
                <a:gd name="connsiteX9" fmla="*/ 656966 w 2281280"/>
                <a:gd name="connsiteY9" fmla="*/ 218364 h 791570"/>
                <a:gd name="connsiteX10" fmla="*/ 697910 w 2281280"/>
                <a:gd name="connsiteY10" fmla="*/ 245660 h 791570"/>
                <a:gd name="connsiteX11" fmla="*/ 834387 w 2281280"/>
                <a:gd name="connsiteY11" fmla="*/ 272955 h 791570"/>
                <a:gd name="connsiteX12" fmla="*/ 970865 w 2281280"/>
                <a:gd name="connsiteY12" fmla="*/ 259308 h 791570"/>
                <a:gd name="connsiteX13" fmla="*/ 1025456 w 2281280"/>
                <a:gd name="connsiteY13" fmla="*/ 232012 h 791570"/>
                <a:gd name="connsiteX14" fmla="*/ 1161934 w 2281280"/>
                <a:gd name="connsiteY14" fmla="*/ 177421 h 791570"/>
                <a:gd name="connsiteX15" fmla="*/ 1202877 w 2281280"/>
                <a:gd name="connsiteY15" fmla="*/ 150126 h 791570"/>
                <a:gd name="connsiteX16" fmla="*/ 1243820 w 2281280"/>
                <a:gd name="connsiteY16" fmla="*/ 136478 h 791570"/>
                <a:gd name="connsiteX17" fmla="*/ 1339354 w 2281280"/>
                <a:gd name="connsiteY17" fmla="*/ 95535 h 791570"/>
                <a:gd name="connsiteX18" fmla="*/ 1407593 w 2281280"/>
                <a:gd name="connsiteY18" fmla="*/ 109182 h 791570"/>
                <a:gd name="connsiteX19" fmla="*/ 1489480 w 2281280"/>
                <a:gd name="connsiteY19" fmla="*/ 191069 h 791570"/>
                <a:gd name="connsiteX20" fmla="*/ 1571366 w 2281280"/>
                <a:gd name="connsiteY20" fmla="*/ 272955 h 791570"/>
                <a:gd name="connsiteX21" fmla="*/ 1625957 w 2281280"/>
                <a:gd name="connsiteY21" fmla="*/ 327546 h 791570"/>
                <a:gd name="connsiteX22" fmla="*/ 1735139 w 2281280"/>
                <a:gd name="connsiteY22" fmla="*/ 382138 h 791570"/>
                <a:gd name="connsiteX23" fmla="*/ 1980799 w 2281280"/>
                <a:gd name="connsiteY23" fmla="*/ 368490 h 791570"/>
                <a:gd name="connsiteX24" fmla="*/ 2049038 w 2281280"/>
                <a:gd name="connsiteY24" fmla="*/ 354842 h 791570"/>
                <a:gd name="connsiteX25" fmla="*/ 2226459 w 2281280"/>
                <a:gd name="connsiteY25" fmla="*/ 368490 h 791570"/>
                <a:gd name="connsiteX26" fmla="*/ 2281050 w 2281280"/>
                <a:gd name="connsiteY26" fmla="*/ 450376 h 791570"/>
                <a:gd name="connsiteX27" fmla="*/ 2267402 w 2281280"/>
                <a:gd name="connsiteY27" fmla="*/ 573206 h 791570"/>
                <a:gd name="connsiteX28" fmla="*/ 2240107 w 2281280"/>
                <a:gd name="connsiteY28" fmla="*/ 655093 h 791570"/>
                <a:gd name="connsiteX29" fmla="*/ 2226459 w 2281280"/>
                <a:gd name="connsiteY29" fmla="*/ 696036 h 791570"/>
                <a:gd name="connsiteX30" fmla="*/ 2199163 w 2281280"/>
                <a:gd name="connsiteY30" fmla="*/ 736979 h 791570"/>
                <a:gd name="connsiteX31" fmla="*/ 2199163 w 2281280"/>
                <a:gd name="connsiteY31" fmla="*/ 791570 h 791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281280" h="791570">
                  <a:moveTo>
                    <a:pt x="15522" y="573206"/>
                  </a:moveTo>
                  <a:cubicBezTo>
                    <a:pt x="901" y="441623"/>
                    <a:pt x="-10483" y="406671"/>
                    <a:pt x="15522" y="259308"/>
                  </a:cubicBezTo>
                  <a:cubicBezTo>
                    <a:pt x="18373" y="243155"/>
                    <a:pt x="33283" y="231711"/>
                    <a:pt x="42817" y="218364"/>
                  </a:cubicBezTo>
                  <a:cubicBezTo>
                    <a:pt x="56038" y="199855"/>
                    <a:pt x="68782" y="180891"/>
                    <a:pt x="83760" y="163773"/>
                  </a:cubicBezTo>
                  <a:cubicBezTo>
                    <a:pt x="163885" y="72201"/>
                    <a:pt x="109298" y="141207"/>
                    <a:pt x="206590" y="68239"/>
                  </a:cubicBezTo>
                  <a:cubicBezTo>
                    <a:pt x="416804" y="-89419"/>
                    <a:pt x="97480" y="127334"/>
                    <a:pt x="288477" y="0"/>
                  </a:cubicBezTo>
                  <a:cubicBezTo>
                    <a:pt x="329420" y="9099"/>
                    <a:pt x="370617" y="17124"/>
                    <a:pt x="411307" y="27296"/>
                  </a:cubicBezTo>
                  <a:cubicBezTo>
                    <a:pt x="425263" y="30785"/>
                    <a:pt x="440051" y="33319"/>
                    <a:pt x="452250" y="40943"/>
                  </a:cubicBezTo>
                  <a:cubicBezTo>
                    <a:pt x="567568" y="113017"/>
                    <a:pt x="477448" y="83726"/>
                    <a:pt x="602375" y="177421"/>
                  </a:cubicBezTo>
                  <a:cubicBezTo>
                    <a:pt x="620572" y="191069"/>
                    <a:pt x="638457" y="205143"/>
                    <a:pt x="656966" y="218364"/>
                  </a:cubicBezTo>
                  <a:cubicBezTo>
                    <a:pt x="670314" y="227898"/>
                    <a:pt x="682833" y="239199"/>
                    <a:pt x="697910" y="245660"/>
                  </a:cubicBezTo>
                  <a:cubicBezTo>
                    <a:pt x="723824" y="256766"/>
                    <a:pt x="815910" y="269876"/>
                    <a:pt x="834387" y="272955"/>
                  </a:cubicBezTo>
                  <a:cubicBezTo>
                    <a:pt x="879880" y="268406"/>
                    <a:pt x="926160" y="268887"/>
                    <a:pt x="970865" y="259308"/>
                  </a:cubicBezTo>
                  <a:cubicBezTo>
                    <a:pt x="990758" y="255045"/>
                    <a:pt x="1006756" y="240026"/>
                    <a:pt x="1025456" y="232012"/>
                  </a:cubicBezTo>
                  <a:cubicBezTo>
                    <a:pt x="1152537" y="177547"/>
                    <a:pt x="924884" y="295944"/>
                    <a:pt x="1161934" y="177421"/>
                  </a:cubicBezTo>
                  <a:cubicBezTo>
                    <a:pt x="1176605" y="170086"/>
                    <a:pt x="1188206" y="157461"/>
                    <a:pt x="1202877" y="150126"/>
                  </a:cubicBezTo>
                  <a:cubicBezTo>
                    <a:pt x="1215744" y="143692"/>
                    <a:pt x="1230953" y="142912"/>
                    <a:pt x="1243820" y="136478"/>
                  </a:cubicBezTo>
                  <a:cubicBezTo>
                    <a:pt x="1338066" y="89354"/>
                    <a:pt x="1225742" y="123936"/>
                    <a:pt x="1339354" y="95535"/>
                  </a:cubicBezTo>
                  <a:cubicBezTo>
                    <a:pt x="1362100" y="100084"/>
                    <a:pt x="1386396" y="99761"/>
                    <a:pt x="1407593" y="109182"/>
                  </a:cubicBezTo>
                  <a:cubicBezTo>
                    <a:pt x="1475400" y="139318"/>
                    <a:pt x="1449499" y="146090"/>
                    <a:pt x="1489480" y="191069"/>
                  </a:cubicBezTo>
                  <a:cubicBezTo>
                    <a:pt x="1515125" y="219920"/>
                    <a:pt x="1544071" y="245660"/>
                    <a:pt x="1571366" y="272955"/>
                  </a:cubicBezTo>
                  <a:cubicBezTo>
                    <a:pt x="1589563" y="291152"/>
                    <a:pt x="1602939" y="316037"/>
                    <a:pt x="1625957" y="327546"/>
                  </a:cubicBezTo>
                  <a:lnTo>
                    <a:pt x="1735139" y="382138"/>
                  </a:lnTo>
                  <a:cubicBezTo>
                    <a:pt x="1817026" y="377589"/>
                    <a:pt x="1899094" y="375595"/>
                    <a:pt x="1980799" y="368490"/>
                  </a:cubicBezTo>
                  <a:cubicBezTo>
                    <a:pt x="2003909" y="366480"/>
                    <a:pt x="2025841" y="354842"/>
                    <a:pt x="2049038" y="354842"/>
                  </a:cubicBezTo>
                  <a:cubicBezTo>
                    <a:pt x="2108353" y="354842"/>
                    <a:pt x="2167319" y="363941"/>
                    <a:pt x="2226459" y="368490"/>
                  </a:cubicBezTo>
                  <a:cubicBezTo>
                    <a:pt x="2244656" y="395785"/>
                    <a:pt x="2284673" y="417772"/>
                    <a:pt x="2281050" y="450376"/>
                  </a:cubicBezTo>
                  <a:cubicBezTo>
                    <a:pt x="2276501" y="491319"/>
                    <a:pt x="2275481" y="532811"/>
                    <a:pt x="2267402" y="573206"/>
                  </a:cubicBezTo>
                  <a:cubicBezTo>
                    <a:pt x="2261759" y="601419"/>
                    <a:pt x="2249205" y="627797"/>
                    <a:pt x="2240107" y="655093"/>
                  </a:cubicBezTo>
                  <a:cubicBezTo>
                    <a:pt x="2235558" y="668741"/>
                    <a:pt x="2234439" y="684066"/>
                    <a:pt x="2226459" y="696036"/>
                  </a:cubicBezTo>
                  <a:cubicBezTo>
                    <a:pt x="2217360" y="709684"/>
                    <a:pt x="2203669" y="721208"/>
                    <a:pt x="2199163" y="736979"/>
                  </a:cubicBezTo>
                  <a:cubicBezTo>
                    <a:pt x="2194164" y="754476"/>
                    <a:pt x="2199163" y="773373"/>
                    <a:pt x="2199163" y="791570"/>
                  </a:cubicBezTo>
                </a:path>
              </a:pathLst>
            </a:custGeom>
            <a:solidFill>
              <a:srgbClr val="F66C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2" name="Szabadkézi sokszög: alakzat 351">
              <a:extLst>
                <a:ext uri="{FF2B5EF4-FFF2-40B4-BE49-F238E27FC236}">
                  <a16:creationId xmlns:a16="http://schemas.microsoft.com/office/drawing/2014/main" id="{2BA3629E-3099-4AB9-9868-62276CBFC1B2}"/>
                </a:ext>
              </a:extLst>
            </p:cNvPr>
            <p:cNvSpPr/>
            <p:nvPr/>
          </p:nvSpPr>
          <p:spPr>
            <a:xfrm>
              <a:off x="4026568" y="3801979"/>
              <a:ext cx="5736173" cy="1909010"/>
            </a:xfrm>
            <a:custGeom>
              <a:avLst/>
              <a:gdLst>
                <a:gd name="connsiteX0" fmla="*/ 2257425 w 5736173"/>
                <a:gd name="connsiteY0" fmla="*/ 0 h 1909010"/>
                <a:gd name="connsiteX1" fmla="*/ 4337451 w 5736173"/>
                <a:gd name="connsiteY1" fmla="*/ 582969 h 1909010"/>
                <a:gd name="connsiteX2" fmla="*/ 4341640 w 5736173"/>
                <a:gd name="connsiteY2" fmla="*/ 588675 h 1909010"/>
                <a:gd name="connsiteX3" fmla="*/ 5322852 w 5736173"/>
                <a:gd name="connsiteY3" fmla="*/ 47595 h 1909010"/>
                <a:gd name="connsiteX4" fmla="*/ 5322852 w 5736173"/>
                <a:gd name="connsiteY4" fmla="*/ 1829852 h 1909010"/>
                <a:gd name="connsiteX5" fmla="*/ 4358134 w 5736173"/>
                <a:gd name="connsiteY5" fmla="*/ 1297868 h 1909010"/>
                <a:gd name="connsiteX6" fmla="*/ 4337451 w 5736173"/>
                <a:gd name="connsiteY6" fmla="*/ 1326042 h 1909010"/>
                <a:gd name="connsiteX7" fmla="*/ 2257425 w 5736173"/>
                <a:gd name="connsiteY7" fmla="*/ 1909010 h 1909010"/>
                <a:gd name="connsiteX8" fmla="*/ 0 w 5736173"/>
                <a:gd name="connsiteY8" fmla="*/ 954505 h 1909010"/>
                <a:gd name="connsiteX9" fmla="*/ 2257425 w 5736173"/>
                <a:gd name="connsiteY9" fmla="*/ 0 h 1909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36173" h="1909010">
                  <a:moveTo>
                    <a:pt x="2257425" y="0"/>
                  </a:moveTo>
                  <a:cubicBezTo>
                    <a:pt x="3192481" y="0"/>
                    <a:pt x="3994755" y="240382"/>
                    <a:pt x="4337451" y="582969"/>
                  </a:cubicBezTo>
                  <a:lnTo>
                    <a:pt x="4341640" y="588675"/>
                  </a:lnTo>
                  <a:lnTo>
                    <a:pt x="5322852" y="47595"/>
                  </a:lnTo>
                  <a:cubicBezTo>
                    <a:pt x="5980581" y="786060"/>
                    <a:pt x="5755988" y="1444313"/>
                    <a:pt x="5322852" y="1829852"/>
                  </a:cubicBezTo>
                  <a:lnTo>
                    <a:pt x="4358134" y="1297868"/>
                  </a:lnTo>
                  <a:lnTo>
                    <a:pt x="4337451" y="1326042"/>
                  </a:lnTo>
                  <a:cubicBezTo>
                    <a:pt x="3994755" y="1668628"/>
                    <a:pt x="3192481" y="1909010"/>
                    <a:pt x="2257425" y="1909010"/>
                  </a:cubicBezTo>
                  <a:cubicBezTo>
                    <a:pt x="1010684" y="1909010"/>
                    <a:pt x="0" y="1481664"/>
                    <a:pt x="0" y="954505"/>
                  </a:cubicBezTo>
                  <a:cubicBezTo>
                    <a:pt x="0" y="427346"/>
                    <a:pt x="1010684" y="0"/>
                    <a:pt x="2257425" y="0"/>
                  </a:cubicBezTo>
                  <a:close/>
                </a:path>
              </a:pathLst>
            </a:custGeom>
            <a:solidFill>
              <a:srgbClr val="F39C3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hu-HU"/>
            </a:p>
          </p:txBody>
        </p:sp>
        <p:cxnSp>
          <p:nvCxnSpPr>
            <p:cNvPr id="353" name="Egyenes összekötő 352">
              <a:extLst>
                <a:ext uri="{FF2B5EF4-FFF2-40B4-BE49-F238E27FC236}">
                  <a16:creationId xmlns:a16="http://schemas.microsoft.com/office/drawing/2014/main" id="{3BBFB458-2F6C-4FA5-A6B9-0F0950ECC0BC}"/>
                </a:ext>
              </a:extLst>
            </p:cNvPr>
            <p:cNvCxnSpPr/>
            <p:nvPr/>
          </p:nvCxnSpPr>
          <p:spPr>
            <a:xfrm flipV="1">
              <a:off x="8742947" y="4331368"/>
              <a:ext cx="753979" cy="17646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Egyenes összekötő 353">
              <a:extLst>
                <a:ext uri="{FF2B5EF4-FFF2-40B4-BE49-F238E27FC236}">
                  <a16:creationId xmlns:a16="http://schemas.microsoft.com/office/drawing/2014/main" id="{06708244-CBD0-4ACB-8F25-A10354178F09}"/>
                </a:ext>
              </a:extLst>
            </p:cNvPr>
            <p:cNvCxnSpPr>
              <a:cxnSpLocks/>
            </p:cNvCxnSpPr>
            <p:nvPr/>
          </p:nvCxnSpPr>
          <p:spPr>
            <a:xfrm>
              <a:off x="8742947" y="4844716"/>
              <a:ext cx="866274" cy="1092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Egyenes összekötő 354">
              <a:extLst>
                <a:ext uri="{FF2B5EF4-FFF2-40B4-BE49-F238E27FC236}">
                  <a16:creationId xmlns:a16="http://schemas.microsoft.com/office/drawing/2014/main" id="{B8CE8369-9464-43A4-AB2C-071A2750A055}"/>
                </a:ext>
              </a:extLst>
            </p:cNvPr>
            <p:cNvCxnSpPr>
              <a:cxnSpLocks/>
            </p:cNvCxnSpPr>
            <p:nvPr/>
          </p:nvCxnSpPr>
          <p:spPr>
            <a:xfrm>
              <a:off x="8646694" y="5037221"/>
              <a:ext cx="850232" cy="24063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Egyenes összekötő 355">
              <a:extLst>
                <a:ext uri="{FF2B5EF4-FFF2-40B4-BE49-F238E27FC236}">
                  <a16:creationId xmlns:a16="http://schemas.microsoft.com/office/drawing/2014/main" id="{8EC1CF62-3890-42AE-8790-4C86E34C78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6870" y="4604084"/>
              <a:ext cx="772351" cy="431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Ellipszis 356">
              <a:extLst>
                <a:ext uri="{FF2B5EF4-FFF2-40B4-BE49-F238E27FC236}">
                  <a16:creationId xmlns:a16="http://schemas.microsoft.com/office/drawing/2014/main" id="{8B19BDFD-CBFF-47C7-9CA5-E7D38BA1794D}"/>
                </a:ext>
              </a:extLst>
            </p:cNvPr>
            <p:cNvSpPr/>
            <p:nvPr/>
          </p:nvSpPr>
          <p:spPr>
            <a:xfrm>
              <a:off x="4716457" y="4331368"/>
              <a:ext cx="400975" cy="3996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8" name="Ellipszis 357">
              <a:extLst>
                <a:ext uri="{FF2B5EF4-FFF2-40B4-BE49-F238E27FC236}">
                  <a16:creationId xmlns:a16="http://schemas.microsoft.com/office/drawing/2014/main" id="{827DA06E-3256-4283-B496-1F3C4CF44647}"/>
                </a:ext>
              </a:extLst>
            </p:cNvPr>
            <p:cNvSpPr/>
            <p:nvPr/>
          </p:nvSpPr>
          <p:spPr>
            <a:xfrm>
              <a:off x="4797177" y="4431373"/>
              <a:ext cx="299621" cy="29962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59" name="Szabadkézi sokszög: alakzat 358">
              <a:extLst>
                <a:ext uri="{FF2B5EF4-FFF2-40B4-BE49-F238E27FC236}">
                  <a16:creationId xmlns:a16="http://schemas.microsoft.com/office/drawing/2014/main" id="{DDC07075-8DC6-425D-83E8-73D7B9B51F3D}"/>
                </a:ext>
              </a:extLst>
            </p:cNvPr>
            <p:cNvSpPr/>
            <p:nvPr/>
          </p:nvSpPr>
          <p:spPr>
            <a:xfrm>
              <a:off x="6432550" y="3810000"/>
              <a:ext cx="586493" cy="1898983"/>
            </a:xfrm>
            <a:custGeom>
              <a:avLst/>
              <a:gdLst>
                <a:gd name="connsiteX0" fmla="*/ 114300 w 586493"/>
                <a:gd name="connsiteY0" fmla="*/ 0 h 1898983"/>
                <a:gd name="connsiteX1" fmla="*/ 127000 w 586493"/>
                <a:gd name="connsiteY1" fmla="*/ 31750 h 1898983"/>
                <a:gd name="connsiteX2" fmla="*/ 133350 w 586493"/>
                <a:gd name="connsiteY2" fmla="*/ 57150 h 1898983"/>
                <a:gd name="connsiteX3" fmla="*/ 146050 w 586493"/>
                <a:gd name="connsiteY3" fmla="*/ 76200 h 1898983"/>
                <a:gd name="connsiteX4" fmla="*/ 165100 w 586493"/>
                <a:gd name="connsiteY4" fmla="*/ 184150 h 1898983"/>
                <a:gd name="connsiteX5" fmla="*/ 177800 w 586493"/>
                <a:gd name="connsiteY5" fmla="*/ 577850 h 1898983"/>
                <a:gd name="connsiteX6" fmla="*/ 139700 w 586493"/>
                <a:gd name="connsiteY6" fmla="*/ 692150 h 1898983"/>
                <a:gd name="connsiteX7" fmla="*/ 127000 w 586493"/>
                <a:gd name="connsiteY7" fmla="*/ 736600 h 1898983"/>
                <a:gd name="connsiteX8" fmla="*/ 114300 w 586493"/>
                <a:gd name="connsiteY8" fmla="*/ 755650 h 1898983"/>
                <a:gd name="connsiteX9" fmla="*/ 88900 w 586493"/>
                <a:gd name="connsiteY9" fmla="*/ 800100 h 1898983"/>
                <a:gd name="connsiteX10" fmla="*/ 82550 w 586493"/>
                <a:gd name="connsiteY10" fmla="*/ 819150 h 1898983"/>
                <a:gd name="connsiteX11" fmla="*/ 63500 w 586493"/>
                <a:gd name="connsiteY11" fmla="*/ 850900 h 1898983"/>
                <a:gd name="connsiteX12" fmla="*/ 57150 w 586493"/>
                <a:gd name="connsiteY12" fmla="*/ 882650 h 1898983"/>
                <a:gd name="connsiteX13" fmla="*/ 31750 w 586493"/>
                <a:gd name="connsiteY13" fmla="*/ 927100 h 1898983"/>
                <a:gd name="connsiteX14" fmla="*/ 0 w 586493"/>
                <a:gd name="connsiteY14" fmla="*/ 1041400 h 1898983"/>
                <a:gd name="connsiteX15" fmla="*/ 6350 w 586493"/>
                <a:gd name="connsiteY15" fmla="*/ 1168400 h 1898983"/>
                <a:gd name="connsiteX16" fmla="*/ 19050 w 586493"/>
                <a:gd name="connsiteY16" fmla="*/ 1193800 h 1898983"/>
                <a:gd name="connsiteX17" fmla="*/ 44450 w 586493"/>
                <a:gd name="connsiteY17" fmla="*/ 1244600 h 1898983"/>
                <a:gd name="connsiteX18" fmla="*/ 57150 w 586493"/>
                <a:gd name="connsiteY18" fmla="*/ 1295400 h 1898983"/>
                <a:gd name="connsiteX19" fmla="*/ 88900 w 586493"/>
                <a:gd name="connsiteY19" fmla="*/ 1365250 h 1898983"/>
                <a:gd name="connsiteX20" fmla="*/ 101600 w 586493"/>
                <a:gd name="connsiteY20" fmla="*/ 1409700 h 1898983"/>
                <a:gd name="connsiteX21" fmla="*/ 107950 w 586493"/>
                <a:gd name="connsiteY21" fmla="*/ 1428750 h 1898983"/>
                <a:gd name="connsiteX22" fmla="*/ 114300 w 586493"/>
                <a:gd name="connsiteY22" fmla="*/ 1454150 h 1898983"/>
                <a:gd name="connsiteX23" fmla="*/ 120650 w 586493"/>
                <a:gd name="connsiteY23" fmla="*/ 1485900 h 1898983"/>
                <a:gd name="connsiteX24" fmla="*/ 133350 w 586493"/>
                <a:gd name="connsiteY24" fmla="*/ 1504950 h 1898983"/>
                <a:gd name="connsiteX25" fmla="*/ 152400 w 586493"/>
                <a:gd name="connsiteY25" fmla="*/ 1619250 h 1898983"/>
                <a:gd name="connsiteX26" fmla="*/ 158750 w 586493"/>
                <a:gd name="connsiteY26" fmla="*/ 1651000 h 1898983"/>
                <a:gd name="connsiteX27" fmla="*/ 165100 w 586493"/>
                <a:gd name="connsiteY27" fmla="*/ 1752600 h 1898983"/>
                <a:gd name="connsiteX28" fmla="*/ 171450 w 586493"/>
                <a:gd name="connsiteY28" fmla="*/ 1885950 h 1898983"/>
                <a:gd name="connsiteX29" fmla="*/ 374650 w 586493"/>
                <a:gd name="connsiteY29" fmla="*/ 1873250 h 1898983"/>
                <a:gd name="connsiteX30" fmla="*/ 488950 w 586493"/>
                <a:gd name="connsiteY30" fmla="*/ 1835150 h 1898983"/>
                <a:gd name="connsiteX31" fmla="*/ 508000 w 586493"/>
                <a:gd name="connsiteY31" fmla="*/ 1822450 h 1898983"/>
                <a:gd name="connsiteX32" fmla="*/ 501650 w 586493"/>
                <a:gd name="connsiteY32" fmla="*/ 1733550 h 1898983"/>
                <a:gd name="connsiteX33" fmla="*/ 495300 w 586493"/>
                <a:gd name="connsiteY33" fmla="*/ 1714500 h 1898983"/>
                <a:gd name="connsiteX34" fmla="*/ 488950 w 586493"/>
                <a:gd name="connsiteY34" fmla="*/ 1676400 h 1898983"/>
                <a:gd name="connsiteX35" fmla="*/ 476250 w 586493"/>
                <a:gd name="connsiteY35" fmla="*/ 1574800 h 1898983"/>
                <a:gd name="connsiteX36" fmla="*/ 463550 w 586493"/>
                <a:gd name="connsiteY36" fmla="*/ 1530350 h 1898983"/>
                <a:gd name="connsiteX37" fmla="*/ 463550 w 586493"/>
                <a:gd name="connsiteY37" fmla="*/ 1212850 h 1898983"/>
                <a:gd name="connsiteX38" fmla="*/ 495300 w 586493"/>
                <a:gd name="connsiteY38" fmla="*/ 1104900 h 1898983"/>
                <a:gd name="connsiteX39" fmla="*/ 501650 w 586493"/>
                <a:gd name="connsiteY39" fmla="*/ 1073150 h 1898983"/>
                <a:gd name="connsiteX40" fmla="*/ 533400 w 586493"/>
                <a:gd name="connsiteY40" fmla="*/ 990600 h 1898983"/>
                <a:gd name="connsiteX41" fmla="*/ 558800 w 586493"/>
                <a:gd name="connsiteY41" fmla="*/ 895350 h 1898983"/>
                <a:gd name="connsiteX42" fmla="*/ 577850 w 586493"/>
                <a:gd name="connsiteY42" fmla="*/ 825500 h 1898983"/>
                <a:gd name="connsiteX43" fmla="*/ 577850 w 586493"/>
                <a:gd name="connsiteY43" fmla="*/ 469900 h 1898983"/>
                <a:gd name="connsiteX44" fmla="*/ 571500 w 586493"/>
                <a:gd name="connsiteY44" fmla="*/ 450850 h 1898983"/>
                <a:gd name="connsiteX45" fmla="*/ 565150 w 586493"/>
                <a:gd name="connsiteY45" fmla="*/ 412750 h 1898983"/>
                <a:gd name="connsiteX46" fmla="*/ 552450 w 586493"/>
                <a:gd name="connsiteY46" fmla="*/ 266700 h 1898983"/>
                <a:gd name="connsiteX47" fmla="*/ 558800 w 586493"/>
                <a:gd name="connsiteY47" fmla="*/ 234950 h 1898983"/>
                <a:gd name="connsiteX48" fmla="*/ 552450 w 586493"/>
                <a:gd name="connsiteY48" fmla="*/ 184150 h 1898983"/>
                <a:gd name="connsiteX49" fmla="*/ 546100 w 586493"/>
                <a:gd name="connsiteY49" fmla="*/ 139700 h 1898983"/>
                <a:gd name="connsiteX50" fmla="*/ 539750 w 586493"/>
                <a:gd name="connsiteY50" fmla="*/ 88900 h 1898983"/>
                <a:gd name="connsiteX51" fmla="*/ 527050 w 586493"/>
                <a:gd name="connsiteY51" fmla="*/ 50800 h 189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86493" h="1898983">
                  <a:moveTo>
                    <a:pt x="114300" y="0"/>
                  </a:moveTo>
                  <a:cubicBezTo>
                    <a:pt x="118533" y="10583"/>
                    <a:pt x="123395" y="20936"/>
                    <a:pt x="127000" y="31750"/>
                  </a:cubicBezTo>
                  <a:cubicBezTo>
                    <a:pt x="129760" y="40029"/>
                    <a:pt x="129912" y="49128"/>
                    <a:pt x="133350" y="57150"/>
                  </a:cubicBezTo>
                  <a:cubicBezTo>
                    <a:pt x="136356" y="64165"/>
                    <a:pt x="141817" y="69850"/>
                    <a:pt x="146050" y="76200"/>
                  </a:cubicBezTo>
                  <a:cubicBezTo>
                    <a:pt x="160524" y="163046"/>
                    <a:pt x="153700" y="127150"/>
                    <a:pt x="165100" y="184150"/>
                  </a:cubicBezTo>
                  <a:cubicBezTo>
                    <a:pt x="167897" y="256860"/>
                    <a:pt x="178894" y="527510"/>
                    <a:pt x="177800" y="577850"/>
                  </a:cubicBezTo>
                  <a:cubicBezTo>
                    <a:pt x="175506" y="683373"/>
                    <a:pt x="162370" y="601468"/>
                    <a:pt x="139700" y="692150"/>
                  </a:cubicBezTo>
                  <a:cubicBezTo>
                    <a:pt x="137665" y="700288"/>
                    <a:pt x="131555" y="727490"/>
                    <a:pt x="127000" y="736600"/>
                  </a:cubicBezTo>
                  <a:cubicBezTo>
                    <a:pt x="123587" y="743426"/>
                    <a:pt x="117713" y="748824"/>
                    <a:pt x="114300" y="755650"/>
                  </a:cubicBezTo>
                  <a:cubicBezTo>
                    <a:pt x="90058" y="804134"/>
                    <a:pt x="134964" y="738681"/>
                    <a:pt x="88900" y="800100"/>
                  </a:cubicBezTo>
                  <a:cubicBezTo>
                    <a:pt x="86783" y="806450"/>
                    <a:pt x="85543" y="813163"/>
                    <a:pt x="82550" y="819150"/>
                  </a:cubicBezTo>
                  <a:cubicBezTo>
                    <a:pt x="77030" y="830189"/>
                    <a:pt x="68084" y="839441"/>
                    <a:pt x="63500" y="850900"/>
                  </a:cubicBezTo>
                  <a:cubicBezTo>
                    <a:pt x="59492" y="860921"/>
                    <a:pt x="61301" y="872687"/>
                    <a:pt x="57150" y="882650"/>
                  </a:cubicBezTo>
                  <a:cubicBezTo>
                    <a:pt x="50586" y="898402"/>
                    <a:pt x="37825" y="911153"/>
                    <a:pt x="31750" y="927100"/>
                  </a:cubicBezTo>
                  <a:cubicBezTo>
                    <a:pt x="21642" y="953634"/>
                    <a:pt x="8816" y="1006138"/>
                    <a:pt x="0" y="1041400"/>
                  </a:cubicBezTo>
                  <a:cubicBezTo>
                    <a:pt x="2117" y="1083733"/>
                    <a:pt x="1093" y="1126341"/>
                    <a:pt x="6350" y="1168400"/>
                  </a:cubicBezTo>
                  <a:cubicBezTo>
                    <a:pt x="7524" y="1177793"/>
                    <a:pt x="15321" y="1185099"/>
                    <a:pt x="19050" y="1193800"/>
                  </a:cubicBezTo>
                  <a:cubicBezTo>
                    <a:pt x="39556" y="1241647"/>
                    <a:pt x="3051" y="1175601"/>
                    <a:pt x="44450" y="1244600"/>
                  </a:cubicBezTo>
                  <a:cubicBezTo>
                    <a:pt x="48683" y="1261533"/>
                    <a:pt x="49344" y="1279788"/>
                    <a:pt x="57150" y="1295400"/>
                  </a:cubicBezTo>
                  <a:cubicBezTo>
                    <a:pt x="70103" y="1321306"/>
                    <a:pt x="79913" y="1338290"/>
                    <a:pt x="88900" y="1365250"/>
                  </a:cubicBezTo>
                  <a:cubicBezTo>
                    <a:pt x="93773" y="1379869"/>
                    <a:pt x="97172" y="1394940"/>
                    <a:pt x="101600" y="1409700"/>
                  </a:cubicBezTo>
                  <a:cubicBezTo>
                    <a:pt x="103523" y="1416111"/>
                    <a:pt x="106111" y="1422314"/>
                    <a:pt x="107950" y="1428750"/>
                  </a:cubicBezTo>
                  <a:cubicBezTo>
                    <a:pt x="110348" y="1437141"/>
                    <a:pt x="112407" y="1445631"/>
                    <a:pt x="114300" y="1454150"/>
                  </a:cubicBezTo>
                  <a:cubicBezTo>
                    <a:pt x="116641" y="1464686"/>
                    <a:pt x="116860" y="1475794"/>
                    <a:pt x="120650" y="1485900"/>
                  </a:cubicBezTo>
                  <a:cubicBezTo>
                    <a:pt x="123330" y="1493046"/>
                    <a:pt x="129117" y="1498600"/>
                    <a:pt x="133350" y="1504950"/>
                  </a:cubicBezTo>
                  <a:cubicBezTo>
                    <a:pt x="147940" y="1577899"/>
                    <a:pt x="130888" y="1490180"/>
                    <a:pt x="152400" y="1619250"/>
                  </a:cubicBezTo>
                  <a:cubicBezTo>
                    <a:pt x="154174" y="1629896"/>
                    <a:pt x="156633" y="1640417"/>
                    <a:pt x="158750" y="1651000"/>
                  </a:cubicBezTo>
                  <a:cubicBezTo>
                    <a:pt x="160867" y="1684867"/>
                    <a:pt x="163268" y="1718717"/>
                    <a:pt x="165100" y="1752600"/>
                  </a:cubicBezTo>
                  <a:cubicBezTo>
                    <a:pt x="167502" y="1797035"/>
                    <a:pt x="132885" y="1863746"/>
                    <a:pt x="171450" y="1885950"/>
                  </a:cubicBezTo>
                  <a:cubicBezTo>
                    <a:pt x="230264" y="1919812"/>
                    <a:pt x="306917" y="1877483"/>
                    <a:pt x="374650" y="1873250"/>
                  </a:cubicBezTo>
                  <a:cubicBezTo>
                    <a:pt x="429813" y="1859459"/>
                    <a:pt x="432431" y="1861236"/>
                    <a:pt x="488950" y="1835150"/>
                  </a:cubicBezTo>
                  <a:cubicBezTo>
                    <a:pt x="495879" y="1831952"/>
                    <a:pt x="501650" y="1826683"/>
                    <a:pt x="508000" y="1822450"/>
                  </a:cubicBezTo>
                  <a:cubicBezTo>
                    <a:pt x="505883" y="1792817"/>
                    <a:pt x="505121" y="1763055"/>
                    <a:pt x="501650" y="1733550"/>
                  </a:cubicBezTo>
                  <a:cubicBezTo>
                    <a:pt x="500868" y="1726902"/>
                    <a:pt x="496752" y="1721034"/>
                    <a:pt x="495300" y="1714500"/>
                  </a:cubicBezTo>
                  <a:cubicBezTo>
                    <a:pt x="492507" y="1701931"/>
                    <a:pt x="490652" y="1689162"/>
                    <a:pt x="488950" y="1676400"/>
                  </a:cubicBezTo>
                  <a:cubicBezTo>
                    <a:pt x="486266" y="1656270"/>
                    <a:pt x="481157" y="1597701"/>
                    <a:pt x="476250" y="1574800"/>
                  </a:cubicBezTo>
                  <a:cubicBezTo>
                    <a:pt x="473021" y="1559732"/>
                    <a:pt x="467783" y="1545167"/>
                    <a:pt x="463550" y="1530350"/>
                  </a:cubicBezTo>
                  <a:cubicBezTo>
                    <a:pt x="449491" y="1403818"/>
                    <a:pt x="448230" y="1415839"/>
                    <a:pt x="463550" y="1212850"/>
                  </a:cubicBezTo>
                  <a:cubicBezTo>
                    <a:pt x="469345" y="1136070"/>
                    <a:pt x="479851" y="1156397"/>
                    <a:pt x="495300" y="1104900"/>
                  </a:cubicBezTo>
                  <a:cubicBezTo>
                    <a:pt x="498401" y="1094562"/>
                    <a:pt x="498810" y="1083563"/>
                    <a:pt x="501650" y="1073150"/>
                  </a:cubicBezTo>
                  <a:cubicBezTo>
                    <a:pt x="510549" y="1040521"/>
                    <a:pt x="519792" y="1022352"/>
                    <a:pt x="533400" y="990600"/>
                  </a:cubicBezTo>
                  <a:cubicBezTo>
                    <a:pt x="545332" y="919008"/>
                    <a:pt x="532121" y="986057"/>
                    <a:pt x="558800" y="895350"/>
                  </a:cubicBezTo>
                  <a:cubicBezTo>
                    <a:pt x="594609" y="773601"/>
                    <a:pt x="557741" y="885826"/>
                    <a:pt x="577850" y="825500"/>
                  </a:cubicBezTo>
                  <a:cubicBezTo>
                    <a:pt x="590005" y="667484"/>
                    <a:pt x="588726" y="720045"/>
                    <a:pt x="577850" y="469900"/>
                  </a:cubicBezTo>
                  <a:cubicBezTo>
                    <a:pt x="577559" y="463213"/>
                    <a:pt x="572952" y="457384"/>
                    <a:pt x="571500" y="450850"/>
                  </a:cubicBezTo>
                  <a:cubicBezTo>
                    <a:pt x="568707" y="438281"/>
                    <a:pt x="566475" y="425557"/>
                    <a:pt x="565150" y="412750"/>
                  </a:cubicBezTo>
                  <a:cubicBezTo>
                    <a:pt x="560122" y="364142"/>
                    <a:pt x="552450" y="266700"/>
                    <a:pt x="552450" y="266700"/>
                  </a:cubicBezTo>
                  <a:cubicBezTo>
                    <a:pt x="554567" y="256117"/>
                    <a:pt x="558800" y="245743"/>
                    <a:pt x="558800" y="234950"/>
                  </a:cubicBezTo>
                  <a:cubicBezTo>
                    <a:pt x="558800" y="217885"/>
                    <a:pt x="554705" y="201065"/>
                    <a:pt x="552450" y="184150"/>
                  </a:cubicBezTo>
                  <a:cubicBezTo>
                    <a:pt x="550472" y="169314"/>
                    <a:pt x="548078" y="154536"/>
                    <a:pt x="546100" y="139700"/>
                  </a:cubicBezTo>
                  <a:cubicBezTo>
                    <a:pt x="543845" y="122785"/>
                    <a:pt x="542163" y="105794"/>
                    <a:pt x="539750" y="88900"/>
                  </a:cubicBezTo>
                  <a:cubicBezTo>
                    <a:pt x="534009" y="48712"/>
                    <a:pt x="546118" y="50800"/>
                    <a:pt x="527050" y="508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0" name="Ellipszis 359">
              <a:extLst>
                <a:ext uri="{FF2B5EF4-FFF2-40B4-BE49-F238E27FC236}">
                  <a16:creationId xmlns:a16="http://schemas.microsoft.com/office/drawing/2014/main" id="{60413511-7F24-4B7B-9AFE-F35DBAEE7021}"/>
                </a:ext>
              </a:extLst>
            </p:cNvPr>
            <p:cNvSpPr/>
            <p:nvPr/>
          </p:nvSpPr>
          <p:spPr>
            <a:xfrm>
              <a:off x="4870530" y="4604084"/>
              <a:ext cx="119706" cy="1193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1" name="Szabadkézi sokszög: alakzat 360">
              <a:extLst>
                <a:ext uri="{FF2B5EF4-FFF2-40B4-BE49-F238E27FC236}">
                  <a16:creationId xmlns:a16="http://schemas.microsoft.com/office/drawing/2014/main" id="{7E05409F-8945-4F41-A7B2-E17A3856D302}"/>
                </a:ext>
              </a:extLst>
            </p:cNvPr>
            <p:cNvSpPr/>
            <p:nvPr/>
          </p:nvSpPr>
          <p:spPr>
            <a:xfrm>
              <a:off x="4180992" y="5005680"/>
              <a:ext cx="723331" cy="151856"/>
            </a:xfrm>
            <a:custGeom>
              <a:avLst/>
              <a:gdLst>
                <a:gd name="connsiteX0" fmla="*/ 0 w 723331"/>
                <a:gd name="connsiteY0" fmla="*/ 68239 h 151856"/>
                <a:gd name="connsiteX1" fmla="*/ 436728 w 723331"/>
                <a:gd name="connsiteY1" fmla="*/ 150125 h 151856"/>
                <a:gd name="connsiteX2" fmla="*/ 723331 w 723331"/>
                <a:gd name="connsiteY2" fmla="*/ 0 h 15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3331" h="151856">
                  <a:moveTo>
                    <a:pt x="0" y="68239"/>
                  </a:moveTo>
                  <a:cubicBezTo>
                    <a:pt x="158086" y="114868"/>
                    <a:pt x="316173" y="161498"/>
                    <a:pt x="436728" y="150125"/>
                  </a:cubicBezTo>
                  <a:cubicBezTo>
                    <a:pt x="557283" y="138752"/>
                    <a:pt x="640307" y="69376"/>
                    <a:pt x="723331" y="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2" name="Szabadkézi sokszög: alakzat 361">
              <a:extLst>
                <a:ext uri="{FF2B5EF4-FFF2-40B4-BE49-F238E27FC236}">
                  <a16:creationId xmlns:a16="http://schemas.microsoft.com/office/drawing/2014/main" id="{768D7EB8-F98E-485A-812B-0736BA1990E4}"/>
                </a:ext>
              </a:extLst>
            </p:cNvPr>
            <p:cNvSpPr/>
            <p:nvPr/>
          </p:nvSpPr>
          <p:spPr>
            <a:xfrm>
              <a:off x="5566830" y="3801980"/>
              <a:ext cx="529170" cy="1887620"/>
            </a:xfrm>
            <a:custGeom>
              <a:avLst/>
              <a:gdLst>
                <a:gd name="connsiteX0" fmla="*/ 2120 w 529170"/>
                <a:gd name="connsiteY0" fmla="*/ 38100 h 1860550"/>
                <a:gd name="connsiteX1" fmla="*/ 8470 w 529170"/>
                <a:gd name="connsiteY1" fmla="*/ 88900 h 1860550"/>
                <a:gd name="connsiteX2" fmla="*/ 33870 w 529170"/>
                <a:gd name="connsiteY2" fmla="*/ 146050 h 1860550"/>
                <a:gd name="connsiteX3" fmla="*/ 40220 w 529170"/>
                <a:gd name="connsiteY3" fmla="*/ 165100 h 1860550"/>
                <a:gd name="connsiteX4" fmla="*/ 52920 w 529170"/>
                <a:gd name="connsiteY4" fmla="*/ 196850 h 1860550"/>
                <a:gd name="connsiteX5" fmla="*/ 59270 w 529170"/>
                <a:gd name="connsiteY5" fmla="*/ 228600 h 1860550"/>
                <a:gd name="connsiteX6" fmla="*/ 71970 w 529170"/>
                <a:gd name="connsiteY6" fmla="*/ 260350 h 1860550"/>
                <a:gd name="connsiteX7" fmla="*/ 84670 w 529170"/>
                <a:gd name="connsiteY7" fmla="*/ 317500 h 1860550"/>
                <a:gd name="connsiteX8" fmla="*/ 91020 w 529170"/>
                <a:gd name="connsiteY8" fmla="*/ 342900 h 1860550"/>
                <a:gd name="connsiteX9" fmla="*/ 110070 w 529170"/>
                <a:gd name="connsiteY9" fmla="*/ 406400 h 1860550"/>
                <a:gd name="connsiteX10" fmla="*/ 116420 w 529170"/>
                <a:gd name="connsiteY10" fmla="*/ 438150 h 1860550"/>
                <a:gd name="connsiteX11" fmla="*/ 129120 w 529170"/>
                <a:gd name="connsiteY11" fmla="*/ 488950 h 1860550"/>
                <a:gd name="connsiteX12" fmla="*/ 135470 w 529170"/>
                <a:gd name="connsiteY12" fmla="*/ 552450 h 1860550"/>
                <a:gd name="connsiteX13" fmla="*/ 141820 w 529170"/>
                <a:gd name="connsiteY13" fmla="*/ 603250 h 1860550"/>
                <a:gd name="connsiteX14" fmla="*/ 154520 w 529170"/>
                <a:gd name="connsiteY14" fmla="*/ 774700 h 1860550"/>
                <a:gd name="connsiteX15" fmla="*/ 141820 w 529170"/>
                <a:gd name="connsiteY15" fmla="*/ 1035050 h 1860550"/>
                <a:gd name="connsiteX16" fmla="*/ 129120 w 529170"/>
                <a:gd name="connsiteY16" fmla="*/ 1162050 h 1860550"/>
                <a:gd name="connsiteX17" fmla="*/ 122770 w 529170"/>
                <a:gd name="connsiteY17" fmla="*/ 1219200 h 1860550"/>
                <a:gd name="connsiteX18" fmla="*/ 110070 w 529170"/>
                <a:gd name="connsiteY18" fmla="*/ 1314450 h 1860550"/>
                <a:gd name="connsiteX19" fmla="*/ 103720 w 529170"/>
                <a:gd name="connsiteY19" fmla="*/ 1371600 h 1860550"/>
                <a:gd name="connsiteX20" fmla="*/ 97370 w 529170"/>
                <a:gd name="connsiteY20" fmla="*/ 1416050 h 1860550"/>
                <a:gd name="connsiteX21" fmla="*/ 91020 w 529170"/>
                <a:gd name="connsiteY21" fmla="*/ 1479550 h 1860550"/>
                <a:gd name="connsiteX22" fmla="*/ 78320 w 529170"/>
                <a:gd name="connsiteY22" fmla="*/ 1739900 h 1860550"/>
                <a:gd name="connsiteX23" fmla="*/ 59270 w 529170"/>
                <a:gd name="connsiteY23" fmla="*/ 1809750 h 1860550"/>
                <a:gd name="connsiteX24" fmla="*/ 52920 w 529170"/>
                <a:gd name="connsiteY24" fmla="*/ 1828800 h 1860550"/>
                <a:gd name="connsiteX25" fmla="*/ 116420 w 529170"/>
                <a:gd name="connsiteY25" fmla="*/ 1841500 h 1860550"/>
                <a:gd name="connsiteX26" fmla="*/ 218020 w 529170"/>
                <a:gd name="connsiteY26" fmla="*/ 1847850 h 1860550"/>
                <a:gd name="connsiteX27" fmla="*/ 357720 w 529170"/>
                <a:gd name="connsiteY27" fmla="*/ 1860550 h 1860550"/>
                <a:gd name="connsiteX28" fmla="*/ 383120 w 529170"/>
                <a:gd name="connsiteY28" fmla="*/ 1854200 h 1860550"/>
                <a:gd name="connsiteX29" fmla="*/ 414870 w 529170"/>
                <a:gd name="connsiteY29" fmla="*/ 1784350 h 1860550"/>
                <a:gd name="connsiteX30" fmla="*/ 421220 w 529170"/>
                <a:gd name="connsiteY30" fmla="*/ 1758950 h 1860550"/>
                <a:gd name="connsiteX31" fmla="*/ 440270 w 529170"/>
                <a:gd name="connsiteY31" fmla="*/ 1708150 h 1860550"/>
                <a:gd name="connsiteX32" fmla="*/ 459320 w 529170"/>
                <a:gd name="connsiteY32" fmla="*/ 1606550 h 1860550"/>
                <a:gd name="connsiteX33" fmla="*/ 465670 w 529170"/>
                <a:gd name="connsiteY33" fmla="*/ 1549400 h 1860550"/>
                <a:gd name="connsiteX34" fmla="*/ 484720 w 529170"/>
                <a:gd name="connsiteY34" fmla="*/ 1466850 h 1860550"/>
                <a:gd name="connsiteX35" fmla="*/ 491070 w 529170"/>
                <a:gd name="connsiteY35" fmla="*/ 1428750 h 1860550"/>
                <a:gd name="connsiteX36" fmla="*/ 497420 w 529170"/>
                <a:gd name="connsiteY36" fmla="*/ 1403350 h 1860550"/>
                <a:gd name="connsiteX37" fmla="*/ 510120 w 529170"/>
                <a:gd name="connsiteY37" fmla="*/ 1339850 h 1860550"/>
                <a:gd name="connsiteX38" fmla="*/ 529170 w 529170"/>
                <a:gd name="connsiteY38" fmla="*/ 1257300 h 1860550"/>
                <a:gd name="connsiteX39" fmla="*/ 522820 w 529170"/>
                <a:gd name="connsiteY39" fmla="*/ 793750 h 1860550"/>
                <a:gd name="connsiteX40" fmla="*/ 516470 w 529170"/>
                <a:gd name="connsiteY40" fmla="*/ 736600 h 1860550"/>
                <a:gd name="connsiteX41" fmla="*/ 510120 w 529170"/>
                <a:gd name="connsiteY41" fmla="*/ 673100 h 1860550"/>
                <a:gd name="connsiteX42" fmla="*/ 497420 w 529170"/>
                <a:gd name="connsiteY42" fmla="*/ 590550 h 1860550"/>
                <a:gd name="connsiteX43" fmla="*/ 491070 w 529170"/>
                <a:gd name="connsiteY43" fmla="*/ 501650 h 1860550"/>
                <a:gd name="connsiteX44" fmla="*/ 472020 w 529170"/>
                <a:gd name="connsiteY44" fmla="*/ 368300 h 1860550"/>
                <a:gd name="connsiteX45" fmla="*/ 465670 w 529170"/>
                <a:gd name="connsiteY45" fmla="*/ 107950 h 1860550"/>
                <a:gd name="connsiteX46" fmla="*/ 459320 w 529170"/>
                <a:gd name="connsiteY46" fmla="*/ 88900 h 1860550"/>
                <a:gd name="connsiteX47" fmla="*/ 440270 w 529170"/>
                <a:gd name="connsiteY47" fmla="*/ 25400 h 1860550"/>
                <a:gd name="connsiteX48" fmla="*/ 427570 w 529170"/>
                <a:gd name="connsiteY48" fmla="*/ 6350 h 1860550"/>
                <a:gd name="connsiteX49" fmla="*/ 357720 w 529170"/>
                <a:gd name="connsiteY49" fmla="*/ 0 h 1860550"/>
                <a:gd name="connsiteX50" fmla="*/ 325970 w 529170"/>
                <a:gd name="connsiteY50" fmla="*/ 6350 h 1860550"/>
                <a:gd name="connsiteX51" fmla="*/ 65620 w 529170"/>
                <a:gd name="connsiteY51" fmla="*/ 12700 h 1860550"/>
                <a:gd name="connsiteX52" fmla="*/ 46570 w 529170"/>
                <a:gd name="connsiteY52" fmla="*/ 31750 h 1860550"/>
                <a:gd name="connsiteX53" fmla="*/ 2120 w 529170"/>
                <a:gd name="connsiteY53" fmla="*/ 38100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29170" h="1860550">
                  <a:moveTo>
                    <a:pt x="2120" y="38100"/>
                  </a:moveTo>
                  <a:cubicBezTo>
                    <a:pt x="-4230" y="47625"/>
                    <a:pt x="5417" y="72110"/>
                    <a:pt x="8470" y="88900"/>
                  </a:cubicBezTo>
                  <a:cubicBezTo>
                    <a:pt x="11771" y="107055"/>
                    <a:pt x="27820" y="132437"/>
                    <a:pt x="33870" y="146050"/>
                  </a:cubicBezTo>
                  <a:cubicBezTo>
                    <a:pt x="36588" y="152167"/>
                    <a:pt x="37870" y="158833"/>
                    <a:pt x="40220" y="165100"/>
                  </a:cubicBezTo>
                  <a:cubicBezTo>
                    <a:pt x="44222" y="175773"/>
                    <a:pt x="49645" y="185932"/>
                    <a:pt x="52920" y="196850"/>
                  </a:cubicBezTo>
                  <a:cubicBezTo>
                    <a:pt x="56021" y="207188"/>
                    <a:pt x="56169" y="218262"/>
                    <a:pt x="59270" y="228600"/>
                  </a:cubicBezTo>
                  <a:cubicBezTo>
                    <a:pt x="62545" y="239518"/>
                    <a:pt x="68365" y="249536"/>
                    <a:pt x="71970" y="260350"/>
                  </a:cubicBezTo>
                  <a:cubicBezTo>
                    <a:pt x="77132" y="275836"/>
                    <a:pt x="81315" y="302401"/>
                    <a:pt x="84670" y="317500"/>
                  </a:cubicBezTo>
                  <a:cubicBezTo>
                    <a:pt x="86563" y="326019"/>
                    <a:pt x="89127" y="334381"/>
                    <a:pt x="91020" y="342900"/>
                  </a:cubicBezTo>
                  <a:cubicBezTo>
                    <a:pt x="114585" y="448944"/>
                    <a:pt x="77541" y="297970"/>
                    <a:pt x="110070" y="406400"/>
                  </a:cubicBezTo>
                  <a:cubicBezTo>
                    <a:pt x="113171" y="416738"/>
                    <a:pt x="113993" y="427633"/>
                    <a:pt x="116420" y="438150"/>
                  </a:cubicBezTo>
                  <a:cubicBezTo>
                    <a:pt x="120345" y="455157"/>
                    <a:pt x="129120" y="488950"/>
                    <a:pt x="129120" y="488950"/>
                  </a:cubicBezTo>
                  <a:cubicBezTo>
                    <a:pt x="131237" y="510117"/>
                    <a:pt x="133121" y="531308"/>
                    <a:pt x="135470" y="552450"/>
                  </a:cubicBezTo>
                  <a:cubicBezTo>
                    <a:pt x="137355" y="569411"/>
                    <a:pt x="140034" y="586279"/>
                    <a:pt x="141820" y="603250"/>
                  </a:cubicBezTo>
                  <a:cubicBezTo>
                    <a:pt x="149068" y="672104"/>
                    <a:pt x="149867" y="700259"/>
                    <a:pt x="154520" y="774700"/>
                  </a:cubicBezTo>
                  <a:cubicBezTo>
                    <a:pt x="150287" y="861483"/>
                    <a:pt x="146387" y="948284"/>
                    <a:pt x="141820" y="1035050"/>
                  </a:cubicBezTo>
                  <a:cubicBezTo>
                    <a:pt x="136304" y="1139845"/>
                    <a:pt x="143345" y="1105149"/>
                    <a:pt x="129120" y="1162050"/>
                  </a:cubicBezTo>
                  <a:cubicBezTo>
                    <a:pt x="127003" y="1181100"/>
                    <a:pt x="124677" y="1200128"/>
                    <a:pt x="122770" y="1219200"/>
                  </a:cubicBezTo>
                  <a:cubicBezTo>
                    <a:pt x="114440" y="1302501"/>
                    <a:pt x="122535" y="1264592"/>
                    <a:pt x="110070" y="1314450"/>
                  </a:cubicBezTo>
                  <a:cubicBezTo>
                    <a:pt x="107953" y="1333500"/>
                    <a:pt x="106097" y="1352581"/>
                    <a:pt x="103720" y="1371600"/>
                  </a:cubicBezTo>
                  <a:cubicBezTo>
                    <a:pt x="101864" y="1386452"/>
                    <a:pt x="99119" y="1401185"/>
                    <a:pt x="97370" y="1416050"/>
                  </a:cubicBezTo>
                  <a:cubicBezTo>
                    <a:pt x="94885" y="1437177"/>
                    <a:pt x="93137" y="1458383"/>
                    <a:pt x="91020" y="1479550"/>
                  </a:cubicBezTo>
                  <a:cubicBezTo>
                    <a:pt x="89971" y="1502618"/>
                    <a:pt x="80960" y="1708220"/>
                    <a:pt x="78320" y="1739900"/>
                  </a:cubicBezTo>
                  <a:cubicBezTo>
                    <a:pt x="76325" y="1763834"/>
                    <a:pt x="66724" y="1787387"/>
                    <a:pt x="59270" y="1809750"/>
                  </a:cubicBezTo>
                  <a:lnTo>
                    <a:pt x="52920" y="1828800"/>
                  </a:lnTo>
                  <a:cubicBezTo>
                    <a:pt x="75734" y="1834504"/>
                    <a:pt x="91954" y="1839276"/>
                    <a:pt x="116420" y="1841500"/>
                  </a:cubicBezTo>
                  <a:cubicBezTo>
                    <a:pt x="150213" y="1844572"/>
                    <a:pt x="184168" y="1845515"/>
                    <a:pt x="218020" y="1847850"/>
                  </a:cubicBezTo>
                  <a:cubicBezTo>
                    <a:pt x="300486" y="1853537"/>
                    <a:pt x="286472" y="1852634"/>
                    <a:pt x="357720" y="1860550"/>
                  </a:cubicBezTo>
                  <a:cubicBezTo>
                    <a:pt x="366187" y="1858433"/>
                    <a:pt x="377322" y="1860723"/>
                    <a:pt x="383120" y="1854200"/>
                  </a:cubicBezTo>
                  <a:cubicBezTo>
                    <a:pt x="393707" y="1842290"/>
                    <a:pt x="408829" y="1805494"/>
                    <a:pt x="414870" y="1784350"/>
                  </a:cubicBezTo>
                  <a:cubicBezTo>
                    <a:pt x="417268" y="1775959"/>
                    <a:pt x="418460" y="1767229"/>
                    <a:pt x="421220" y="1758950"/>
                  </a:cubicBezTo>
                  <a:cubicBezTo>
                    <a:pt x="434640" y="1718691"/>
                    <a:pt x="431353" y="1739361"/>
                    <a:pt x="440270" y="1708150"/>
                  </a:cubicBezTo>
                  <a:cubicBezTo>
                    <a:pt x="449697" y="1675154"/>
                    <a:pt x="454533" y="1640060"/>
                    <a:pt x="459320" y="1606550"/>
                  </a:cubicBezTo>
                  <a:cubicBezTo>
                    <a:pt x="462031" y="1587575"/>
                    <a:pt x="462519" y="1568306"/>
                    <a:pt x="465670" y="1549400"/>
                  </a:cubicBezTo>
                  <a:cubicBezTo>
                    <a:pt x="483156" y="1444485"/>
                    <a:pt x="472343" y="1528733"/>
                    <a:pt x="484720" y="1466850"/>
                  </a:cubicBezTo>
                  <a:cubicBezTo>
                    <a:pt x="487245" y="1454225"/>
                    <a:pt x="488545" y="1441375"/>
                    <a:pt x="491070" y="1428750"/>
                  </a:cubicBezTo>
                  <a:cubicBezTo>
                    <a:pt x="492782" y="1420192"/>
                    <a:pt x="495591" y="1411884"/>
                    <a:pt x="497420" y="1403350"/>
                  </a:cubicBezTo>
                  <a:cubicBezTo>
                    <a:pt x="501943" y="1382243"/>
                    <a:pt x="503294" y="1360328"/>
                    <a:pt x="510120" y="1339850"/>
                  </a:cubicBezTo>
                  <a:cubicBezTo>
                    <a:pt x="523296" y="1300322"/>
                    <a:pt x="515157" y="1327364"/>
                    <a:pt x="529170" y="1257300"/>
                  </a:cubicBezTo>
                  <a:cubicBezTo>
                    <a:pt x="527053" y="1102783"/>
                    <a:pt x="526588" y="948235"/>
                    <a:pt x="522820" y="793750"/>
                  </a:cubicBezTo>
                  <a:cubicBezTo>
                    <a:pt x="522353" y="774588"/>
                    <a:pt x="518477" y="755662"/>
                    <a:pt x="516470" y="736600"/>
                  </a:cubicBezTo>
                  <a:cubicBezTo>
                    <a:pt x="514243" y="715445"/>
                    <a:pt x="512931" y="694186"/>
                    <a:pt x="510120" y="673100"/>
                  </a:cubicBezTo>
                  <a:cubicBezTo>
                    <a:pt x="497665" y="579688"/>
                    <a:pt x="509470" y="723097"/>
                    <a:pt x="497420" y="590550"/>
                  </a:cubicBezTo>
                  <a:cubicBezTo>
                    <a:pt x="494730" y="560963"/>
                    <a:pt x="493760" y="531237"/>
                    <a:pt x="491070" y="501650"/>
                  </a:cubicBezTo>
                  <a:cubicBezTo>
                    <a:pt x="487802" y="465705"/>
                    <a:pt x="476653" y="398413"/>
                    <a:pt x="472020" y="368300"/>
                  </a:cubicBezTo>
                  <a:cubicBezTo>
                    <a:pt x="469903" y="281517"/>
                    <a:pt x="469612" y="194670"/>
                    <a:pt x="465670" y="107950"/>
                  </a:cubicBezTo>
                  <a:cubicBezTo>
                    <a:pt x="465366" y="101263"/>
                    <a:pt x="461159" y="95336"/>
                    <a:pt x="459320" y="88900"/>
                  </a:cubicBezTo>
                  <a:cubicBezTo>
                    <a:pt x="454883" y="73370"/>
                    <a:pt x="447815" y="36718"/>
                    <a:pt x="440270" y="25400"/>
                  </a:cubicBezTo>
                  <a:cubicBezTo>
                    <a:pt x="436037" y="19050"/>
                    <a:pt x="434864" y="8594"/>
                    <a:pt x="427570" y="6350"/>
                  </a:cubicBezTo>
                  <a:cubicBezTo>
                    <a:pt x="405225" y="-526"/>
                    <a:pt x="381003" y="2117"/>
                    <a:pt x="357720" y="0"/>
                  </a:cubicBezTo>
                  <a:cubicBezTo>
                    <a:pt x="347137" y="2117"/>
                    <a:pt x="336753" y="5881"/>
                    <a:pt x="325970" y="6350"/>
                  </a:cubicBezTo>
                  <a:cubicBezTo>
                    <a:pt x="239243" y="10121"/>
                    <a:pt x="152073" y="4841"/>
                    <a:pt x="65620" y="12700"/>
                  </a:cubicBezTo>
                  <a:cubicBezTo>
                    <a:pt x="56677" y="13513"/>
                    <a:pt x="53469" y="26001"/>
                    <a:pt x="46570" y="31750"/>
                  </a:cubicBezTo>
                  <a:cubicBezTo>
                    <a:pt x="28512" y="46798"/>
                    <a:pt x="8470" y="28575"/>
                    <a:pt x="2120" y="3810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3" name="Szabadkézi sokszög: alakzat 362">
              <a:extLst>
                <a:ext uri="{FF2B5EF4-FFF2-40B4-BE49-F238E27FC236}">
                  <a16:creationId xmlns:a16="http://schemas.microsoft.com/office/drawing/2014/main" id="{FF36BABA-62F3-4CAF-A95B-6A0AC94F9586}"/>
                </a:ext>
              </a:extLst>
            </p:cNvPr>
            <p:cNvSpPr/>
            <p:nvPr/>
          </p:nvSpPr>
          <p:spPr>
            <a:xfrm>
              <a:off x="5818069" y="5222971"/>
              <a:ext cx="1445814" cy="1078297"/>
            </a:xfrm>
            <a:custGeom>
              <a:avLst/>
              <a:gdLst>
                <a:gd name="connsiteX0" fmla="*/ 2400 w 1045541"/>
                <a:gd name="connsiteY0" fmla="*/ 138070 h 779771"/>
                <a:gd name="connsiteX1" fmla="*/ 739379 w 1045541"/>
                <a:gd name="connsiteY1" fmla="*/ 779515 h 779771"/>
                <a:gd name="connsiteX2" fmla="*/ 1012334 w 1045541"/>
                <a:gd name="connsiteY2" fmla="*/ 56184 h 779771"/>
                <a:gd name="connsiteX3" fmla="*/ 2400 w 1045541"/>
                <a:gd name="connsiteY3" fmla="*/ 138070 h 779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5541" h="779771">
                  <a:moveTo>
                    <a:pt x="2400" y="138070"/>
                  </a:moveTo>
                  <a:cubicBezTo>
                    <a:pt x="-43093" y="258625"/>
                    <a:pt x="571057" y="793163"/>
                    <a:pt x="739379" y="779515"/>
                  </a:cubicBezTo>
                  <a:cubicBezTo>
                    <a:pt x="907701" y="765867"/>
                    <a:pt x="1130615" y="169915"/>
                    <a:pt x="1012334" y="56184"/>
                  </a:cubicBezTo>
                  <a:cubicBezTo>
                    <a:pt x="894053" y="-57547"/>
                    <a:pt x="47893" y="17515"/>
                    <a:pt x="2400" y="138070"/>
                  </a:cubicBezTo>
                  <a:close/>
                </a:path>
              </a:pathLst>
            </a:custGeom>
            <a:solidFill>
              <a:srgbClr val="F3702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64" name="Szabadkézi sokszög: alakzat 363">
              <a:extLst>
                <a:ext uri="{FF2B5EF4-FFF2-40B4-BE49-F238E27FC236}">
                  <a16:creationId xmlns:a16="http://schemas.microsoft.com/office/drawing/2014/main" id="{37A755AC-1299-4101-B5D5-AB3BF3B1304D}"/>
                </a:ext>
              </a:extLst>
            </p:cNvPr>
            <p:cNvSpPr/>
            <p:nvPr/>
          </p:nvSpPr>
          <p:spPr>
            <a:xfrm>
              <a:off x="7404100" y="3968750"/>
              <a:ext cx="393700" cy="1612816"/>
            </a:xfrm>
            <a:custGeom>
              <a:avLst/>
              <a:gdLst>
                <a:gd name="connsiteX0" fmla="*/ 107950 w 393700"/>
                <a:gd name="connsiteY0" fmla="*/ 0 h 1612816"/>
                <a:gd name="connsiteX1" fmla="*/ 101600 w 393700"/>
                <a:gd name="connsiteY1" fmla="*/ 31750 h 1612816"/>
                <a:gd name="connsiteX2" fmla="*/ 88900 w 393700"/>
                <a:gd name="connsiteY2" fmla="*/ 63500 h 1612816"/>
                <a:gd name="connsiteX3" fmla="*/ 76200 w 393700"/>
                <a:gd name="connsiteY3" fmla="*/ 215900 h 1612816"/>
                <a:gd name="connsiteX4" fmla="*/ 69850 w 393700"/>
                <a:gd name="connsiteY4" fmla="*/ 273050 h 1612816"/>
                <a:gd name="connsiteX5" fmla="*/ 57150 w 393700"/>
                <a:gd name="connsiteY5" fmla="*/ 323850 h 1612816"/>
                <a:gd name="connsiteX6" fmla="*/ 38100 w 393700"/>
                <a:gd name="connsiteY6" fmla="*/ 539750 h 1612816"/>
                <a:gd name="connsiteX7" fmla="*/ 31750 w 393700"/>
                <a:gd name="connsiteY7" fmla="*/ 565150 h 1612816"/>
                <a:gd name="connsiteX8" fmla="*/ 25400 w 393700"/>
                <a:gd name="connsiteY8" fmla="*/ 641350 h 1612816"/>
                <a:gd name="connsiteX9" fmla="*/ 12700 w 393700"/>
                <a:gd name="connsiteY9" fmla="*/ 736600 h 1612816"/>
                <a:gd name="connsiteX10" fmla="*/ 0 w 393700"/>
                <a:gd name="connsiteY10" fmla="*/ 895350 h 1612816"/>
                <a:gd name="connsiteX11" fmla="*/ 6350 w 393700"/>
                <a:gd name="connsiteY11" fmla="*/ 1250950 h 1612816"/>
                <a:gd name="connsiteX12" fmla="*/ 12700 w 393700"/>
                <a:gd name="connsiteY12" fmla="*/ 1333500 h 1612816"/>
                <a:gd name="connsiteX13" fmla="*/ 25400 w 393700"/>
                <a:gd name="connsiteY13" fmla="*/ 1504950 h 1612816"/>
                <a:gd name="connsiteX14" fmla="*/ 31750 w 393700"/>
                <a:gd name="connsiteY14" fmla="*/ 1606550 h 1612816"/>
                <a:gd name="connsiteX15" fmla="*/ 88900 w 393700"/>
                <a:gd name="connsiteY15" fmla="*/ 1600200 h 1612816"/>
                <a:gd name="connsiteX16" fmla="*/ 127000 w 393700"/>
                <a:gd name="connsiteY16" fmla="*/ 1581150 h 1612816"/>
                <a:gd name="connsiteX17" fmla="*/ 190500 w 393700"/>
                <a:gd name="connsiteY17" fmla="*/ 1568450 h 1612816"/>
                <a:gd name="connsiteX18" fmla="*/ 209550 w 393700"/>
                <a:gd name="connsiteY18" fmla="*/ 1555750 h 1612816"/>
                <a:gd name="connsiteX19" fmla="*/ 266700 w 393700"/>
                <a:gd name="connsiteY19" fmla="*/ 1543050 h 1612816"/>
                <a:gd name="connsiteX20" fmla="*/ 292100 w 393700"/>
                <a:gd name="connsiteY20" fmla="*/ 1530350 h 1612816"/>
                <a:gd name="connsiteX21" fmla="*/ 311150 w 393700"/>
                <a:gd name="connsiteY21" fmla="*/ 1524000 h 1612816"/>
                <a:gd name="connsiteX22" fmla="*/ 317500 w 393700"/>
                <a:gd name="connsiteY22" fmla="*/ 1479550 h 1612816"/>
                <a:gd name="connsiteX23" fmla="*/ 323850 w 393700"/>
                <a:gd name="connsiteY23" fmla="*/ 1390650 h 1612816"/>
                <a:gd name="connsiteX24" fmla="*/ 336550 w 393700"/>
                <a:gd name="connsiteY24" fmla="*/ 1320800 h 1612816"/>
                <a:gd name="connsiteX25" fmla="*/ 349250 w 393700"/>
                <a:gd name="connsiteY25" fmla="*/ 1257300 h 1612816"/>
                <a:gd name="connsiteX26" fmla="*/ 368300 w 393700"/>
                <a:gd name="connsiteY26" fmla="*/ 1174750 h 1612816"/>
                <a:gd name="connsiteX27" fmla="*/ 381000 w 393700"/>
                <a:gd name="connsiteY27" fmla="*/ 1092200 h 1612816"/>
                <a:gd name="connsiteX28" fmla="*/ 387350 w 393700"/>
                <a:gd name="connsiteY28" fmla="*/ 1060450 h 1612816"/>
                <a:gd name="connsiteX29" fmla="*/ 393700 w 393700"/>
                <a:gd name="connsiteY29" fmla="*/ 1009650 h 1612816"/>
                <a:gd name="connsiteX30" fmla="*/ 387350 w 393700"/>
                <a:gd name="connsiteY30" fmla="*/ 304800 h 1612816"/>
                <a:gd name="connsiteX31" fmla="*/ 374650 w 393700"/>
                <a:gd name="connsiteY31" fmla="*/ 215900 h 1612816"/>
                <a:gd name="connsiteX32" fmla="*/ 368300 w 393700"/>
                <a:gd name="connsiteY32" fmla="*/ 63500 h 161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93700" h="1612816">
                  <a:moveTo>
                    <a:pt x="107950" y="0"/>
                  </a:moveTo>
                  <a:cubicBezTo>
                    <a:pt x="105833" y="10583"/>
                    <a:pt x="104701" y="21412"/>
                    <a:pt x="101600" y="31750"/>
                  </a:cubicBezTo>
                  <a:cubicBezTo>
                    <a:pt x="98325" y="42668"/>
                    <a:pt x="90207" y="52177"/>
                    <a:pt x="88900" y="63500"/>
                  </a:cubicBezTo>
                  <a:cubicBezTo>
                    <a:pt x="67718" y="247076"/>
                    <a:pt x="98805" y="148084"/>
                    <a:pt x="76200" y="215900"/>
                  </a:cubicBezTo>
                  <a:cubicBezTo>
                    <a:pt x="74083" y="234950"/>
                    <a:pt x="73181" y="254174"/>
                    <a:pt x="69850" y="273050"/>
                  </a:cubicBezTo>
                  <a:cubicBezTo>
                    <a:pt x="66817" y="290239"/>
                    <a:pt x="59132" y="306508"/>
                    <a:pt x="57150" y="323850"/>
                  </a:cubicBezTo>
                  <a:cubicBezTo>
                    <a:pt x="48710" y="397700"/>
                    <a:pt x="51153" y="467959"/>
                    <a:pt x="38100" y="539750"/>
                  </a:cubicBezTo>
                  <a:cubicBezTo>
                    <a:pt x="36539" y="548336"/>
                    <a:pt x="33867" y="556683"/>
                    <a:pt x="31750" y="565150"/>
                  </a:cubicBezTo>
                  <a:cubicBezTo>
                    <a:pt x="29633" y="590550"/>
                    <a:pt x="28378" y="616037"/>
                    <a:pt x="25400" y="641350"/>
                  </a:cubicBezTo>
                  <a:cubicBezTo>
                    <a:pt x="12110" y="754315"/>
                    <a:pt x="25580" y="543403"/>
                    <a:pt x="12700" y="736600"/>
                  </a:cubicBezTo>
                  <a:cubicBezTo>
                    <a:pt x="2367" y="891602"/>
                    <a:pt x="15540" y="817651"/>
                    <a:pt x="0" y="895350"/>
                  </a:cubicBezTo>
                  <a:cubicBezTo>
                    <a:pt x="2117" y="1013883"/>
                    <a:pt x="2915" y="1132448"/>
                    <a:pt x="6350" y="1250950"/>
                  </a:cubicBezTo>
                  <a:cubicBezTo>
                    <a:pt x="7150" y="1278536"/>
                    <a:pt x="11169" y="1305945"/>
                    <a:pt x="12700" y="1333500"/>
                  </a:cubicBezTo>
                  <a:cubicBezTo>
                    <a:pt x="21832" y="1497882"/>
                    <a:pt x="6801" y="1430554"/>
                    <a:pt x="25400" y="1504950"/>
                  </a:cubicBezTo>
                  <a:cubicBezTo>
                    <a:pt x="27517" y="1538817"/>
                    <a:pt x="12927" y="1578316"/>
                    <a:pt x="31750" y="1606550"/>
                  </a:cubicBezTo>
                  <a:cubicBezTo>
                    <a:pt x="42382" y="1622498"/>
                    <a:pt x="69994" y="1603351"/>
                    <a:pt x="88900" y="1600200"/>
                  </a:cubicBezTo>
                  <a:cubicBezTo>
                    <a:pt x="118090" y="1595335"/>
                    <a:pt x="99075" y="1593118"/>
                    <a:pt x="127000" y="1581150"/>
                  </a:cubicBezTo>
                  <a:cubicBezTo>
                    <a:pt x="139056" y="1575983"/>
                    <a:pt x="181905" y="1569883"/>
                    <a:pt x="190500" y="1568450"/>
                  </a:cubicBezTo>
                  <a:cubicBezTo>
                    <a:pt x="196850" y="1564217"/>
                    <a:pt x="202535" y="1558756"/>
                    <a:pt x="209550" y="1555750"/>
                  </a:cubicBezTo>
                  <a:cubicBezTo>
                    <a:pt x="217397" y="1552387"/>
                    <a:pt x="261049" y="1544180"/>
                    <a:pt x="266700" y="1543050"/>
                  </a:cubicBezTo>
                  <a:cubicBezTo>
                    <a:pt x="275167" y="1538817"/>
                    <a:pt x="283399" y="1534079"/>
                    <a:pt x="292100" y="1530350"/>
                  </a:cubicBezTo>
                  <a:cubicBezTo>
                    <a:pt x="298252" y="1527713"/>
                    <a:pt x="308157" y="1529987"/>
                    <a:pt x="311150" y="1524000"/>
                  </a:cubicBezTo>
                  <a:cubicBezTo>
                    <a:pt x="317843" y="1510613"/>
                    <a:pt x="316081" y="1494450"/>
                    <a:pt x="317500" y="1479550"/>
                  </a:cubicBezTo>
                  <a:cubicBezTo>
                    <a:pt x="320317" y="1449975"/>
                    <a:pt x="321033" y="1420225"/>
                    <a:pt x="323850" y="1390650"/>
                  </a:cubicBezTo>
                  <a:cubicBezTo>
                    <a:pt x="328840" y="1338258"/>
                    <a:pt x="328083" y="1360314"/>
                    <a:pt x="336550" y="1320800"/>
                  </a:cubicBezTo>
                  <a:cubicBezTo>
                    <a:pt x="341073" y="1299693"/>
                    <a:pt x="344015" y="1278241"/>
                    <a:pt x="349250" y="1257300"/>
                  </a:cubicBezTo>
                  <a:cubicBezTo>
                    <a:pt x="358701" y="1219494"/>
                    <a:pt x="357355" y="1225826"/>
                    <a:pt x="368300" y="1174750"/>
                  </a:cubicBezTo>
                  <a:cubicBezTo>
                    <a:pt x="380212" y="1119159"/>
                    <a:pt x="369808" y="1164947"/>
                    <a:pt x="381000" y="1092200"/>
                  </a:cubicBezTo>
                  <a:cubicBezTo>
                    <a:pt x="382641" y="1081533"/>
                    <a:pt x="385709" y="1071117"/>
                    <a:pt x="387350" y="1060450"/>
                  </a:cubicBezTo>
                  <a:cubicBezTo>
                    <a:pt x="389945" y="1043583"/>
                    <a:pt x="391583" y="1026583"/>
                    <a:pt x="393700" y="1009650"/>
                  </a:cubicBezTo>
                  <a:cubicBezTo>
                    <a:pt x="391583" y="774700"/>
                    <a:pt x="391265" y="539727"/>
                    <a:pt x="387350" y="304800"/>
                  </a:cubicBezTo>
                  <a:cubicBezTo>
                    <a:pt x="386801" y="271890"/>
                    <a:pt x="380821" y="246755"/>
                    <a:pt x="374650" y="215900"/>
                  </a:cubicBezTo>
                  <a:cubicBezTo>
                    <a:pt x="367430" y="93159"/>
                    <a:pt x="368300" y="143996"/>
                    <a:pt x="368300" y="63500"/>
                  </a:cubicBez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cxnSp>
          <p:nvCxnSpPr>
            <p:cNvPr id="365" name="Egyenes összekötő 364">
              <a:extLst>
                <a:ext uri="{FF2B5EF4-FFF2-40B4-BE49-F238E27FC236}">
                  <a16:creationId xmlns:a16="http://schemas.microsoft.com/office/drawing/2014/main" id="{2D85FFD1-CAE7-4D65-93EE-E8A1E2FA6189}"/>
                </a:ext>
              </a:extLst>
            </p:cNvPr>
            <p:cNvCxnSpPr>
              <a:cxnSpLocks/>
            </p:cNvCxnSpPr>
            <p:nvPr/>
          </p:nvCxnSpPr>
          <p:spPr>
            <a:xfrm>
              <a:off x="6169030" y="5466338"/>
              <a:ext cx="841102" cy="64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Egyenes összekötő 365">
              <a:extLst>
                <a:ext uri="{FF2B5EF4-FFF2-40B4-BE49-F238E27FC236}">
                  <a16:creationId xmlns:a16="http://schemas.microsoft.com/office/drawing/2014/main" id="{53AB8ECF-0D5D-473F-8F9E-196EE4FDBC09}"/>
                </a:ext>
              </a:extLst>
            </p:cNvPr>
            <p:cNvCxnSpPr>
              <a:cxnSpLocks/>
            </p:cNvCxnSpPr>
            <p:nvPr/>
          </p:nvCxnSpPr>
          <p:spPr>
            <a:xfrm>
              <a:off x="6043640" y="5549310"/>
              <a:ext cx="1080026" cy="2531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Egyenes összekötő 366">
              <a:extLst>
                <a:ext uri="{FF2B5EF4-FFF2-40B4-BE49-F238E27FC236}">
                  <a16:creationId xmlns:a16="http://schemas.microsoft.com/office/drawing/2014/main" id="{91649275-5289-44BA-95A9-A84649229950}"/>
                </a:ext>
              </a:extLst>
            </p:cNvPr>
            <p:cNvCxnSpPr>
              <a:cxnSpLocks/>
            </p:cNvCxnSpPr>
            <p:nvPr/>
          </p:nvCxnSpPr>
          <p:spPr>
            <a:xfrm>
              <a:off x="6196040" y="5701710"/>
              <a:ext cx="662631" cy="2711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6" name="Kép 345">
            <a:extLst>
              <a:ext uri="{FF2B5EF4-FFF2-40B4-BE49-F238E27FC236}">
                <a16:creationId xmlns:a16="http://schemas.microsoft.com/office/drawing/2014/main" id="{8270DB3A-B167-4E75-A97F-60AB96DDFE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9489" t="67090" r="20326"/>
          <a:stretch/>
        </p:blipFill>
        <p:spPr>
          <a:xfrm>
            <a:off x="3817026" y="4661723"/>
            <a:ext cx="1564972" cy="2200555"/>
          </a:xfrm>
          <a:prstGeom prst="rect">
            <a:avLst/>
          </a:prstGeom>
        </p:spPr>
      </p:pic>
      <p:sp>
        <p:nvSpPr>
          <p:cNvPr id="15" name="Ellipszis 14">
            <a:extLst>
              <a:ext uri="{FF2B5EF4-FFF2-40B4-BE49-F238E27FC236}">
                <a16:creationId xmlns:a16="http://schemas.microsoft.com/office/drawing/2014/main" id="{A5757473-B536-4545-AE6D-FDAD431FBF1F}"/>
              </a:ext>
            </a:extLst>
          </p:cNvPr>
          <p:cNvSpPr/>
          <p:nvPr/>
        </p:nvSpPr>
        <p:spPr>
          <a:xfrm rot="1948699">
            <a:off x="7494817" y="5515156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3" name="Ellipszis 422">
            <a:extLst>
              <a:ext uri="{FF2B5EF4-FFF2-40B4-BE49-F238E27FC236}">
                <a16:creationId xmlns:a16="http://schemas.microsoft.com/office/drawing/2014/main" id="{61BF2A6E-6BBA-4F67-8DB5-ADBD9982AB22}"/>
              </a:ext>
            </a:extLst>
          </p:cNvPr>
          <p:cNvSpPr/>
          <p:nvPr/>
        </p:nvSpPr>
        <p:spPr>
          <a:xfrm rot="1948699">
            <a:off x="7594205" y="5391557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5" name="Ellipszis 424">
            <a:extLst>
              <a:ext uri="{FF2B5EF4-FFF2-40B4-BE49-F238E27FC236}">
                <a16:creationId xmlns:a16="http://schemas.microsoft.com/office/drawing/2014/main" id="{79EB207D-CDD8-44AD-BCFB-168BB581CB1B}"/>
              </a:ext>
            </a:extLst>
          </p:cNvPr>
          <p:cNvSpPr/>
          <p:nvPr/>
        </p:nvSpPr>
        <p:spPr>
          <a:xfrm rot="1948699">
            <a:off x="7656180" y="5297574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29" name="Ellipszis 428">
            <a:extLst>
              <a:ext uri="{FF2B5EF4-FFF2-40B4-BE49-F238E27FC236}">
                <a16:creationId xmlns:a16="http://schemas.microsoft.com/office/drawing/2014/main" id="{A096015F-B156-4CBE-B317-85ECB3729706}"/>
              </a:ext>
            </a:extLst>
          </p:cNvPr>
          <p:cNvSpPr/>
          <p:nvPr/>
        </p:nvSpPr>
        <p:spPr>
          <a:xfrm rot="1948699">
            <a:off x="7747962" y="5154747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0" name="Ellipszis 429">
            <a:extLst>
              <a:ext uri="{FF2B5EF4-FFF2-40B4-BE49-F238E27FC236}">
                <a16:creationId xmlns:a16="http://schemas.microsoft.com/office/drawing/2014/main" id="{57DF0BBB-1BE1-492F-ADE4-FF58ABA542F1}"/>
              </a:ext>
            </a:extLst>
          </p:cNvPr>
          <p:cNvSpPr/>
          <p:nvPr/>
        </p:nvSpPr>
        <p:spPr>
          <a:xfrm rot="1948699">
            <a:off x="7822189" y="5040955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1" name="Ellipszis 430">
            <a:extLst>
              <a:ext uri="{FF2B5EF4-FFF2-40B4-BE49-F238E27FC236}">
                <a16:creationId xmlns:a16="http://schemas.microsoft.com/office/drawing/2014/main" id="{02246AC7-B292-4B05-B0AE-E3E4A048FD8F}"/>
              </a:ext>
            </a:extLst>
          </p:cNvPr>
          <p:cNvSpPr/>
          <p:nvPr/>
        </p:nvSpPr>
        <p:spPr>
          <a:xfrm rot="1948699">
            <a:off x="7904762" y="4918186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2" name="Ellipszis 431">
            <a:extLst>
              <a:ext uri="{FF2B5EF4-FFF2-40B4-BE49-F238E27FC236}">
                <a16:creationId xmlns:a16="http://schemas.microsoft.com/office/drawing/2014/main" id="{DA91B77F-C099-4F29-8A9A-56FA283B09AF}"/>
              </a:ext>
            </a:extLst>
          </p:cNvPr>
          <p:cNvSpPr/>
          <p:nvPr/>
        </p:nvSpPr>
        <p:spPr>
          <a:xfrm rot="1948699">
            <a:off x="7982357" y="4796865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33" name="Ellipszis 432">
            <a:extLst>
              <a:ext uri="{FF2B5EF4-FFF2-40B4-BE49-F238E27FC236}">
                <a16:creationId xmlns:a16="http://schemas.microsoft.com/office/drawing/2014/main" id="{2C3B90F6-B682-4A24-8754-CC4E7A5FF4FE}"/>
              </a:ext>
            </a:extLst>
          </p:cNvPr>
          <p:cNvSpPr/>
          <p:nvPr/>
        </p:nvSpPr>
        <p:spPr>
          <a:xfrm rot="1948699">
            <a:off x="8053426" y="4658244"/>
            <a:ext cx="154878" cy="223859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58" name="Kép 257">
            <a:extLst>
              <a:ext uri="{FF2B5EF4-FFF2-40B4-BE49-F238E27FC236}">
                <a16:creationId xmlns:a16="http://schemas.microsoft.com/office/drawing/2014/main" id="{4E44F3FE-BAA1-4558-AF98-09F983EF4A8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630944" y="4919309"/>
            <a:ext cx="507216" cy="490195"/>
          </a:xfrm>
          <a:prstGeom prst="rect">
            <a:avLst/>
          </a:prstGeom>
        </p:spPr>
      </p:pic>
      <p:pic>
        <p:nvPicPr>
          <p:cNvPr id="263" name="Kép 262">
            <a:extLst>
              <a:ext uri="{FF2B5EF4-FFF2-40B4-BE49-F238E27FC236}">
                <a16:creationId xmlns:a16="http://schemas.microsoft.com/office/drawing/2014/main" id="{0DB7B370-4F4B-45BF-BCC7-0DC39F69996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913526" y="5003936"/>
            <a:ext cx="507216" cy="490195"/>
          </a:xfrm>
          <a:prstGeom prst="rect">
            <a:avLst/>
          </a:prstGeom>
        </p:spPr>
      </p:pic>
      <p:pic>
        <p:nvPicPr>
          <p:cNvPr id="267" name="Kép 266">
            <a:extLst>
              <a:ext uri="{FF2B5EF4-FFF2-40B4-BE49-F238E27FC236}">
                <a16:creationId xmlns:a16="http://schemas.microsoft.com/office/drawing/2014/main" id="{968AE9E2-606C-4A21-BA48-68435241DDD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533681" y="5046972"/>
            <a:ext cx="507216" cy="490195"/>
          </a:xfrm>
          <a:prstGeom prst="rect">
            <a:avLst/>
          </a:prstGeom>
        </p:spPr>
      </p:pic>
      <p:grpSp>
        <p:nvGrpSpPr>
          <p:cNvPr id="435" name="Csoportba foglalás 434">
            <a:extLst>
              <a:ext uri="{FF2B5EF4-FFF2-40B4-BE49-F238E27FC236}">
                <a16:creationId xmlns:a16="http://schemas.microsoft.com/office/drawing/2014/main" id="{68938431-B692-41DC-8DDB-CB5DD611C9A4}"/>
              </a:ext>
            </a:extLst>
          </p:cNvPr>
          <p:cNvGrpSpPr/>
          <p:nvPr/>
        </p:nvGrpSpPr>
        <p:grpSpPr>
          <a:xfrm>
            <a:off x="2685756" y="796986"/>
            <a:ext cx="848837" cy="561451"/>
            <a:chOff x="2620705" y="66802"/>
            <a:chExt cx="1497624" cy="990581"/>
          </a:xfrm>
        </p:grpSpPr>
        <p:sp>
          <p:nvSpPr>
            <p:cNvPr id="436" name="Ellipszis 435">
              <a:extLst>
                <a:ext uri="{FF2B5EF4-FFF2-40B4-BE49-F238E27FC236}">
                  <a16:creationId xmlns:a16="http://schemas.microsoft.com/office/drawing/2014/main" id="{D130BF0D-533C-4104-B558-936296D1705A}"/>
                </a:ext>
              </a:extLst>
            </p:cNvPr>
            <p:cNvSpPr/>
            <p:nvPr/>
          </p:nvSpPr>
          <p:spPr>
            <a:xfrm>
              <a:off x="3646285" y="725109"/>
              <a:ext cx="342900" cy="2983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7" name="Ellipszis 436">
              <a:extLst>
                <a:ext uri="{FF2B5EF4-FFF2-40B4-BE49-F238E27FC236}">
                  <a16:creationId xmlns:a16="http://schemas.microsoft.com/office/drawing/2014/main" id="{CF25D0AF-4062-4B6B-8D01-B70AE2156702}"/>
                </a:ext>
              </a:extLst>
            </p:cNvPr>
            <p:cNvSpPr/>
            <p:nvPr/>
          </p:nvSpPr>
          <p:spPr>
            <a:xfrm>
              <a:off x="2620705" y="725109"/>
              <a:ext cx="1244905" cy="3322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8" name="Ellipszis 437">
              <a:extLst>
                <a:ext uri="{FF2B5EF4-FFF2-40B4-BE49-F238E27FC236}">
                  <a16:creationId xmlns:a16="http://schemas.microsoft.com/office/drawing/2014/main" id="{8A14BE36-E7C2-436C-BC49-913797FA8D47}"/>
                </a:ext>
              </a:extLst>
            </p:cNvPr>
            <p:cNvSpPr/>
            <p:nvPr/>
          </p:nvSpPr>
          <p:spPr>
            <a:xfrm rot="882042">
              <a:off x="3173316" y="66802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39" name="Ellipszis 438">
              <a:extLst>
                <a:ext uri="{FF2B5EF4-FFF2-40B4-BE49-F238E27FC236}">
                  <a16:creationId xmlns:a16="http://schemas.microsoft.com/office/drawing/2014/main" id="{52FC8909-1494-49D7-A889-1C2619044386}"/>
                </a:ext>
              </a:extLst>
            </p:cNvPr>
            <p:cNvSpPr/>
            <p:nvPr/>
          </p:nvSpPr>
          <p:spPr>
            <a:xfrm rot="20601028">
              <a:off x="2844970" y="69509"/>
              <a:ext cx="430726" cy="94599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40" name="Háromszög 439">
              <a:extLst>
                <a:ext uri="{FF2B5EF4-FFF2-40B4-BE49-F238E27FC236}">
                  <a16:creationId xmlns:a16="http://schemas.microsoft.com/office/drawing/2014/main" id="{430A22C3-DC42-4184-A495-3110B9A849A4}"/>
                </a:ext>
              </a:extLst>
            </p:cNvPr>
            <p:cNvSpPr/>
            <p:nvPr/>
          </p:nvSpPr>
          <p:spPr>
            <a:xfrm rot="5400000">
              <a:off x="3916220" y="764397"/>
              <a:ext cx="142875" cy="2613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19" name="Hullám 18">
            <a:extLst>
              <a:ext uri="{FF2B5EF4-FFF2-40B4-BE49-F238E27FC236}">
                <a16:creationId xmlns:a16="http://schemas.microsoft.com/office/drawing/2014/main" id="{E37429BB-27DC-4D14-B12C-1C160DAE3B97}"/>
              </a:ext>
            </a:extLst>
          </p:cNvPr>
          <p:cNvSpPr/>
          <p:nvPr/>
        </p:nvSpPr>
        <p:spPr>
          <a:xfrm>
            <a:off x="7040172" y="262467"/>
            <a:ext cx="2374644" cy="1057045"/>
          </a:xfrm>
          <a:prstGeom prst="wav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>
                <a:solidFill>
                  <a:srgbClr val="002060"/>
                </a:solidFill>
              </a:rPr>
              <a:t>Vezetéknév keresztnév </a:t>
            </a:r>
          </a:p>
          <a:p>
            <a:pPr algn="ctr"/>
            <a:r>
              <a:rPr lang="hu-HU" b="1" dirty="0">
                <a:solidFill>
                  <a:srgbClr val="002060"/>
                </a:solidFill>
              </a:rPr>
              <a:t>- kerület</a:t>
            </a:r>
          </a:p>
        </p:txBody>
      </p:sp>
      <p:pic>
        <p:nvPicPr>
          <p:cNvPr id="441" name="Kép 440">
            <a:extLst>
              <a:ext uri="{FF2B5EF4-FFF2-40B4-BE49-F238E27FC236}">
                <a16:creationId xmlns:a16="http://schemas.microsoft.com/office/drawing/2014/main" id="{B82368EE-A488-4C91-8CD4-1DDA38B465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9489" t="67090" r="20326"/>
          <a:stretch/>
        </p:blipFill>
        <p:spPr>
          <a:xfrm>
            <a:off x="5410148" y="4643577"/>
            <a:ext cx="1564972" cy="2200555"/>
          </a:xfrm>
          <a:prstGeom prst="rect">
            <a:avLst/>
          </a:prstGeom>
        </p:spPr>
      </p:pic>
      <p:pic>
        <p:nvPicPr>
          <p:cNvPr id="442" name="Kép 441">
            <a:extLst>
              <a:ext uri="{FF2B5EF4-FFF2-40B4-BE49-F238E27FC236}">
                <a16:creationId xmlns:a16="http://schemas.microsoft.com/office/drawing/2014/main" id="{32BD4657-30CC-4536-8C6B-0B958C605C6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780" t="73097" r="42205"/>
          <a:stretch/>
        </p:blipFill>
        <p:spPr>
          <a:xfrm>
            <a:off x="7701808" y="5826314"/>
            <a:ext cx="1136569" cy="1054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38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947659828C996469AF48C98692AF446" ma:contentTypeVersion="14" ma:contentTypeDescription="Új dokumentum létrehozása." ma:contentTypeScope="" ma:versionID="e94126b12bc9436d59e4394499212ea6">
  <xsd:schema xmlns:xsd="http://www.w3.org/2001/XMLSchema" xmlns:xs="http://www.w3.org/2001/XMLSchema" xmlns:p="http://schemas.microsoft.com/office/2006/metadata/properties" xmlns:ns2="17775fef-8896-4b3a-9dad-8cf7e48f8099" xmlns:ns3="452ced7b-ebfc-4c1f-aede-5342ff11b7c8" targetNamespace="http://schemas.microsoft.com/office/2006/metadata/properties" ma:root="true" ma:fieldsID="5907bcb0551ed7ffef79bfb78af78160" ns2:_="" ns3:_="">
    <xsd:import namespace="17775fef-8896-4b3a-9dad-8cf7e48f8099"/>
    <xsd:import namespace="452ced7b-ebfc-4c1f-aede-5342ff11b7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D_x00e1_tum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75fef-8896-4b3a-9dad-8cf7e48f80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_x00e1_tum" ma:index="20" nillable="true" ma:displayName="Dátum" ma:format="DateTime" ma:internalName="D_x00e1_tum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ced7b-ebfc-4c1f-aede-5342ff11b7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_x00e1_tum xmlns="17775fef-8896-4b3a-9dad-8cf7e48f8099" xsi:nil="true"/>
  </documentManagement>
</p:properties>
</file>

<file path=customXml/itemProps1.xml><?xml version="1.0" encoding="utf-8"?>
<ds:datastoreItem xmlns:ds="http://schemas.openxmlformats.org/officeDocument/2006/customXml" ds:itemID="{3FF6D0D4-9EC1-4B9A-A566-EF97C6B6AB11}"/>
</file>

<file path=customXml/itemProps2.xml><?xml version="1.0" encoding="utf-8"?>
<ds:datastoreItem xmlns:ds="http://schemas.openxmlformats.org/officeDocument/2006/customXml" ds:itemID="{1318979A-37B7-40BB-BEF0-95F42D6229D0}"/>
</file>

<file path=customXml/itemProps3.xml><?xml version="1.0" encoding="utf-8"?>
<ds:datastoreItem xmlns:ds="http://schemas.openxmlformats.org/officeDocument/2006/customXml" ds:itemID="{C4814151-FF59-4B2A-962C-405096212E61}"/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12</Words>
  <Application>Microsoft Office PowerPoint</Application>
  <PresentationFormat>Szélesvásznú</PresentationFormat>
  <Paragraphs>14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Vivaldi</vt:lpstr>
      <vt:lpstr>Office-téma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szabo.eniko</dc:creator>
  <cp:lastModifiedBy>szabo.eniko</cp:lastModifiedBy>
  <cp:revision>55</cp:revision>
  <dcterms:created xsi:type="dcterms:W3CDTF">2022-01-16T14:26:13Z</dcterms:created>
  <dcterms:modified xsi:type="dcterms:W3CDTF">2022-02-16T16:58:47Z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0x0101006947659828C996469AF48C98692AF446</vt:lpwstr>
  </property>
</Properties>
</file>