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660"/>
  </p:normalViewPr>
  <p:slideViewPr>
    <p:cSldViewPr snapToGrid="0">
      <p:cViewPr>
        <p:scale>
          <a:sx n="130" d="100"/>
          <a:sy n="130" d="100"/>
        </p:scale>
        <p:origin x="-3426" y="-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5DA089-A1B8-4EC3-83CE-80D590E2C7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E7F82D3-6CD0-4C9A-9767-299D650A16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58A67C7-C153-47C3-B70B-95249970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9F0D5CB-BC3B-4B25-8CB5-0E3257847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E9DF360-4CBA-48B8-8450-9409278C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299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F44DB0-C700-4C34-B0FB-534D1A91D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F8C4F6B-33A7-42FE-BA1E-424435DF1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4ADA7EA-FD20-43D6-8A63-42A3FE7E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D16968E-96B0-4A3F-A4E2-42DA82568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1B3A4B0-F66A-4B7C-9E01-D0552A5E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048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39804581-CA65-4ED9-B57C-8E3019D2D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BF2AB8A-F134-4229-AA56-740612BA3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DD19E3F-A375-47C1-AD3F-A14869DCB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98B7CEB-8236-4085-9365-798EEBE96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0C62B1E-BB33-4F1C-97A9-F14CA57CD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2547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60178F2-1BD5-409D-9BE0-A8F9440A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0F7B2D9-F5B9-487B-ADF3-CED7CCDDC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70A53DC-8925-4865-9E2B-0CED07EAA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C0D7A09-AB2D-46AF-9C2E-76F08F3DA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6F101B6-3D0D-4AA7-A536-EC4897DE6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9918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D7F4AF-EA53-431F-9CDD-7D07B7BAA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507EA2D-75DB-4E2C-A8AB-F42CF718D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4F2D93E-A2BE-494D-89F4-6BE31778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26DBFE-166F-4EA3-BBB8-F4E482786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A713136-FC9A-4B43-B726-0445D04A7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253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461B2BD-4B7D-4613-BBF2-2340976A2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CF4EBAA-0301-4D75-BB42-A4708CD5F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35A17B6-08A6-43BF-AA2B-E3A610AAE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A33B3935-FEB9-4DE3-B161-006AC6D4F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75C742D-F43A-4E79-AB01-FDF0F273F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36CD92A-6AB6-4C53-96F7-57309F0BD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18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BC8A41-8172-4760-9664-37723CB4E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F0BAE2F-C5F3-4776-96FD-A108173EA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CE07DB6-89FF-4EE5-A55A-703452083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07705955-471B-48A9-B7AE-8CAD576F16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8ACE16A-BA8E-4ACA-B088-8333C536F8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0FC8F09-2228-4529-B8A2-880BDF999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12066C2-EF6D-409F-9FD1-25977B4BA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B7949C75-BA9A-45E5-8877-3FA88B58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75074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4C4F5A9-250C-49C6-BCB3-3F5B0E773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7000AC1B-5FDA-4CEB-85EB-C88C0B4D8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DEB3EDC-A837-4271-83A8-D9CFEA3D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07B3A85-4E6D-4A02-846B-438B7AB6D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1483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471A36DF-0FD4-4B0E-99C7-5FC5102A3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F46FFD3-7C85-4C1C-8E9C-2B363B149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17C359D-7B07-4B0C-8525-D3B09BF9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8241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33CC144-58B7-45E0-82E9-91D22162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F03545E-5694-4F72-8BF6-5BE73D8DDD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3CB172F0-0ED9-4E4C-BA07-F4274F122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903F7EA-ACAC-43D6-9C1A-307451E98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E0F4845-0F09-4211-BF34-8EA94C3D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8CD1E77-8697-4B78-8F95-3D6ABC6D1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348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07B22C-C5CD-4926-820A-B97439A9B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6C22A62-E446-4091-9ADF-E6D1FA5A92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13794778-D739-496B-9ECD-079E3D6B2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76329AF3-A08F-4063-905C-04B1E4C91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FFE6232-F6C8-424B-B84B-23436DCA6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6658457-E6E0-403C-828A-73B07DB71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2639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ED21B1D-BE35-4256-B2CB-A35372856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5DADB65-B00C-4E66-85A8-D1796EDE3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D619DF-8BD3-46D8-A67F-AA27A39C35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ED45-5194-42AE-BFDC-840CB0E9BC50}" type="datetimeFigureOut">
              <a:rPr lang="hu-HU" smtClean="0"/>
              <a:t>2022. 02. 04.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0355892-482E-44BE-945B-0F50CCB5F7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396764-004B-449D-A0FA-DD878BE028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E53C4-B5CE-4B8D-8168-2C408B760E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859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llipszis 10">
            <a:extLst>
              <a:ext uri="{FF2B5EF4-FFF2-40B4-BE49-F238E27FC236}">
                <a16:creationId xmlns:a16="http://schemas.microsoft.com/office/drawing/2014/main" id="{681BFB14-4D00-4B86-9631-52B243DFEAE7}"/>
              </a:ext>
            </a:extLst>
          </p:cNvPr>
          <p:cNvSpPr/>
          <p:nvPr/>
        </p:nvSpPr>
        <p:spPr>
          <a:xfrm>
            <a:off x="6136685" y="927199"/>
            <a:ext cx="1271025" cy="154532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13970D58-0210-4D9E-816B-B209D6561E60}"/>
              </a:ext>
            </a:extLst>
          </p:cNvPr>
          <p:cNvSpPr/>
          <p:nvPr/>
        </p:nvSpPr>
        <p:spPr>
          <a:xfrm>
            <a:off x="4724588" y="926762"/>
            <a:ext cx="1183050" cy="140028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b="1" dirty="0"/>
          </a:p>
        </p:txBody>
      </p:sp>
      <p:sp>
        <p:nvSpPr>
          <p:cNvPr id="13" name="Ellipszis 12">
            <a:extLst>
              <a:ext uri="{FF2B5EF4-FFF2-40B4-BE49-F238E27FC236}">
                <a16:creationId xmlns:a16="http://schemas.microsoft.com/office/drawing/2014/main" id="{E7C2B887-292B-4189-8741-8E3FEA5B85F2}"/>
              </a:ext>
            </a:extLst>
          </p:cNvPr>
          <p:cNvSpPr/>
          <p:nvPr/>
        </p:nvSpPr>
        <p:spPr>
          <a:xfrm>
            <a:off x="5383091" y="639748"/>
            <a:ext cx="1344450" cy="151743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>
            <a:extLst>
              <a:ext uri="{FF2B5EF4-FFF2-40B4-BE49-F238E27FC236}">
                <a16:creationId xmlns:a16="http://schemas.microsoft.com/office/drawing/2014/main" id="{E0269823-7E61-48A6-B654-EA0D3E457B13}"/>
              </a:ext>
            </a:extLst>
          </p:cNvPr>
          <p:cNvSpPr/>
          <p:nvPr/>
        </p:nvSpPr>
        <p:spPr>
          <a:xfrm>
            <a:off x="6323625" y="1487132"/>
            <a:ext cx="1344450" cy="151743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Ellipszis 8">
            <a:extLst>
              <a:ext uri="{FF2B5EF4-FFF2-40B4-BE49-F238E27FC236}">
                <a16:creationId xmlns:a16="http://schemas.microsoft.com/office/drawing/2014/main" id="{4A20EFF7-42BC-4DC6-AF9C-1FA08DFB759A}"/>
              </a:ext>
            </a:extLst>
          </p:cNvPr>
          <p:cNvSpPr/>
          <p:nvPr/>
        </p:nvSpPr>
        <p:spPr>
          <a:xfrm>
            <a:off x="5393775" y="1423528"/>
            <a:ext cx="1216423" cy="140028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>
            <a:extLst>
              <a:ext uri="{FF2B5EF4-FFF2-40B4-BE49-F238E27FC236}">
                <a16:creationId xmlns:a16="http://schemas.microsoft.com/office/drawing/2014/main" id="{53B76421-F489-4333-B55B-F35E8E3A7A14}"/>
              </a:ext>
            </a:extLst>
          </p:cNvPr>
          <p:cNvSpPr/>
          <p:nvPr/>
        </p:nvSpPr>
        <p:spPr>
          <a:xfrm>
            <a:off x="4375048" y="1550738"/>
            <a:ext cx="1275000" cy="1517431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A8FA9C52-19D5-428B-9543-1404CA12BD39}"/>
              </a:ext>
            </a:extLst>
          </p:cNvPr>
          <p:cNvSpPr/>
          <p:nvPr/>
        </p:nvSpPr>
        <p:spPr>
          <a:xfrm>
            <a:off x="5867064" y="3320144"/>
            <a:ext cx="457871" cy="36000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" name="Ellipszis 5">
            <a:extLst>
              <a:ext uri="{FF2B5EF4-FFF2-40B4-BE49-F238E27FC236}">
                <a16:creationId xmlns:a16="http://schemas.microsoft.com/office/drawing/2014/main" id="{23CAD1DF-0E4C-49CF-84D1-C6E86C912BD9}"/>
              </a:ext>
            </a:extLst>
          </p:cNvPr>
          <p:cNvSpPr/>
          <p:nvPr/>
        </p:nvSpPr>
        <p:spPr>
          <a:xfrm>
            <a:off x="5003963" y="2220783"/>
            <a:ext cx="1428100" cy="151743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>
            <a:extLst>
              <a:ext uri="{FF2B5EF4-FFF2-40B4-BE49-F238E27FC236}">
                <a16:creationId xmlns:a16="http://schemas.microsoft.com/office/drawing/2014/main" id="{E29A2874-2159-4756-B9DF-D0E0761B5F04}"/>
              </a:ext>
            </a:extLst>
          </p:cNvPr>
          <p:cNvSpPr/>
          <p:nvPr/>
        </p:nvSpPr>
        <p:spPr>
          <a:xfrm>
            <a:off x="5811483" y="2240791"/>
            <a:ext cx="1486874" cy="154532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2" name="Csoportba foglalás 21">
            <a:extLst>
              <a:ext uri="{FF2B5EF4-FFF2-40B4-BE49-F238E27FC236}">
                <a16:creationId xmlns:a16="http://schemas.microsoft.com/office/drawing/2014/main" id="{D44143DF-F0EE-41C6-9D71-224A5DC47AE9}"/>
              </a:ext>
            </a:extLst>
          </p:cNvPr>
          <p:cNvGrpSpPr/>
          <p:nvPr/>
        </p:nvGrpSpPr>
        <p:grpSpPr>
          <a:xfrm>
            <a:off x="8599021" y="2579087"/>
            <a:ext cx="2627413" cy="2688716"/>
            <a:chOff x="8599021" y="2579087"/>
            <a:chExt cx="2627413" cy="2688716"/>
          </a:xfrm>
        </p:grpSpPr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337AB339-E0FE-4AA8-A5F8-E2854BC9CA87}"/>
                </a:ext>
              </a:extLst>
            </p:cNvPr>
            <p:cNvSpPr/>
            <p:nvPr/>
          </p:nvSpPr>
          <p:spPr>
            <a:xfrm rot="1504810">
              <a:off x="9857400" y="4601790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19">
              <a:extLst>
                <a:ext uri="{FF2B5EF4-FFF2-40B4-BE49-F238E27FC236}">
                  <a16:creationId xmlns:a16="http://schemas.microsoft.com/office/drawing/2014/main" id="{332F1A20-E86A-4305-B76B-711C4AD5E24E}"/>
                </a:ext>
              </a:extLst>
            </p:cNvPr>
            <p:cNvSpPr/>
            <p:nvPr/>
          </p:nvSpPr>
          <p:spPr>
            <a:xfrm>
              <a:off x="9857400" y="462129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Téglalap 20">
              <a:extLst>
                <a:ext uri="{FF2B5EF4-FFF2-40B4-BE49-F238E27FC236}">
                  <a16:creationId xmlns:a16="http://schemas.microsoft.com/office/drawing/2014/main" id="{E537BEE7-90EA-4593-AEA4-B6D74C4E0A89}"/>
                </a:ext>
              </a:extLst>
            </p:cNvPr>
            <p:cNvSpPr/>
            <p:nvPr/>
          </p:nvSpPr>
          <p:spPr>
            <a:xfrm rot="20447026">
              <a:off x="9886261" y="460991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" name="Téglalap 2">
              <a:extLst>
                <a:ext uri="{FF2B5EF4-FFF2-40B4-BE49-F238E27FC236}">
                  <a16:creationId xmlns:a16="http://schemas.microsoft.com/office/drawing/2014/main" id="{03181644-FB30-4AF3-80C2-1EDF27AB7945}"/>
                </a:ext>
              </a:extLst>
            </p:cNvPr>
            <p:cNvSpPr/>
            <p:nvPr/>
          </p:nvSpPr>
          <p:spPr>
            <a:xfrm rot="1161689">
              <a:off x="9890819" y="2785597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" name="Ellipszis 1">
              <a:extLst>
                <a:ext uri="{FF2B5EF4-FFF2-40B4-BE49-F238E27FC236}">
                  <a16:creationId xmlns:a16="http://schemas.microsoft.com/office/drawing/2014/main" id="{80ACC934-B4CC-4EB6-AD65-906B730C9254}"/>
                </a:ext>
              </a:extLst>
            </p:cNvPr>
            <p:cNvSpPr/>
            <p:nvPr/>
          </p:nvSpPr>
          <p:spPr>
            <a:xfrm rot="19810736">
              <a:off x="8599021" y="2996421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7" name="Ellipszis 16">
              <a:extLst>
                <a:ext uri="{FF2B5EF4-FFF2-40B4-BE49-F238E27FC236}">
                  <a16:creationId xmlns:a16="http://schemas.microsoft.com/office/drawing/2014/main" id="{74D8E76F-FB1A-4320-9141-02F6116CCE94}"/>
                </a:ext>
              </a:extLst>
            </p:cNvPr>
            <p:cNvSpPr/>
            <p:nvPr/>
          </p:nvSpPr>
          <p:spPr>
            <a:xfrm rot="1462895">
              <a:off x="9439837" y="2996420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Könnycsepp 17">
              <a:extLst>
                <a:ext uri="{FF2B5EF4-FFF2-40B4-BE49-F238E27FC236}">
                  <a16:creationId xmlns:a16="http://schemas.microsoft.com/office/drawing/2014/main" id="{6979DD60-0A70-4E38-9E83-26820CC0B6CF}"/>
                </a:ext>
              </a:extLst>
            </p:cNvPr>
            <p:cNvSpPr/>
            <p:nvPr/>
          </p:nvSpPr>
          <p:spPr>
            <a:xfrm rot="2904696">
              <a:off x="9358882" y="2700506"/>
              <a:ext cx="554412" cy="311574"/>
            </a:xfrm>
            <a:prstGeom prst="teardrop">
              <a:avLst/>
            </a:pr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" name="Csoportba foglalás 22">
            <a:extLst>
              <a:ext uri="{FF2B5EF4-FFF2-40B4-BE49-F238E27FC236}">
                <a16:creationId xmlns:a16="http://schemas.microsoft.com/office/drawing/2014/main" id="{D7478880-23CB-42EA-9809-3B232148441A}"/>
              </a:ext>
            </a:extLst>
          </p:cNvPr>
          <p:cNvGrpSpPr/>
          <p:nvPr/>
        </p:nvGrpSpPr>
        <p:grpSpPr>
          <a:xfrm>
            <a:off x="4948782" y="2056834"/>
            <a:ext cx="528107" cy="540429"/>
            <a:chOff x="8599021" y="2579087"/>
            <a:chExt cx="2627413" cy="2688716"/>
          </a:xfrm>
        </p:grpSpPr>
        <p:sp>
          <p:nvSpPr>
            <p:cNvPr id="24" name="Téglalap 23">
              <a:extLst>
                <a:ext uri="{FF2B5EF4-FFF2-40B4-BE49-F238E27FC236}">
                  <a16:creationId xmlns:a16="http://schemas.microsoft.com/office/drawing/2014/main" id="{E9B9BADA-13E8-48A5-908E-0D90638734B8}"/>
                </a:ext>
              </a:extLst>
            </p:cNvPr>
            <p:cNvSpPr/>
            <p:nvPr/>
          </p:nvSpPr>
          <p:spPr>
            <a:xfrm rot="1504810">
              <a:off x="9857400" y="4601790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Téglalap 24">
              <a:extLst>
                <a:ext uri="{FF2B5EF4-FFF2-40B4-BE49-F238E27FC236}">
                  <a16:creationId xmlns:a16="http://schemas.microsoft.com/office/drawing/2014/main" id="{94D67266-0974-4A7D-B4A0-BEE7041A3F7C}"/>
                </a:ext>
              </a:extLst>
            </p:cNvPr>
            <p:cNvSpPr/>
            <p:nvPr/>
          </p:nvSpPr>
          <p:spPr>
            <a:xfrm>
              <a:off x="9857400" y="462129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" name="Téglalap 25">
              <a:extLst>
                <a:ext uri="{FF2B5EF4-FFF2-40B4-BE49-F238E27FC236}">
                  <a16:creationId xmlns:a16="http://schemas.microsoft.com/office/drawing/2014/main" id="{469D07C1-DA0A-4EB0-8B8A-B36A73A2BF0D}"/>
                </a:ext>
              </a:extLst>
            </p:cNvPr>
            <p:cNvSpPr/>
            <p:nvPr/>
          </p:nvSpPr>
          <p:spPr>
            <a:xfrm rot="20447026">
              <a:off x="9886261" y="460991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" name="Téglalap 26">
              <a:extLst>
                <a:ext uri="{FF2B5EF4-FFF2-40B4-BE49-F238E27FC236}">
                  <a16:creationId xmlns:a16="http://schemas.microsoft.com/office/drawing/2014/main" id="{6EE28CD0-B141-4E21-B356-42521B6239ED}"/>
                </a:ext>
              </a:extLst>
            </p:cNvPr>
            <p:cNvSpPr/>
            <p:nvPr/>
          </p:nvSpPr>
          <p:spPr>
            <a:xfrm rot="1161689">
              <a:off x="9890819" y="2785597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8" name="Ellipszis 27">
              <a:extLst>
                <a:ext uri="{FF2B5EF4-FFF2-40B4-BE49-F238E27FC236}">
                  <a16:creationId xmlns:a16="http://schemas.microsoft.com/office/drawing/2014/main" id="{957B4E84-3DC6-46B4-9185-088B08700724}"/>
                </a:ext>
              </a:extLst>
            </p:cNvPr>
            <p:cNvSpPr/>
            <p:nvPr/>
          </p:nvSpPr>
          <p:spPr>
            <a:xfrm rot="19810736">
              <a:off x="8599021" y="2996421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9" name="Ellipszis 28">
              <a:extLst>
                <a:ext uri="{FF2B5EF4-FFF2-40B4-BE49-F238E27FC236}">
                  <a16:creationId xmlns:a16="http://schemas.microsoft.com/office/drawing/2014/main" id="{C1B3C6E2-D093-4699-8CD6-63CB47642B86}"/>
                </a:ext>
              </a:extLst>
            </p:cNvPr>
            <p:cNvSpPr/>
            <p:nvPr/>
          </p:nvSpPr>
          <p:spPr>
            <a:xfrm rot="1462895">
              <a:off x="9439837" y="2996420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0" name="Könnycsepp 29">
              <a:extLst>
                <a:ext uri="{FF2B5EF4-FFF2-40B4-BE49-F238E27FC236}">
                  <a16:creationId xmlns:a16="http://schemas.microsoft.com/office/drawing/2014/main" id="{AA49C738-F400-4562-835A-30C29B34B730}"/>
                </a:ext>
              </a:extLst>
            </p:cNvPr>
            <p:cNvSpPr/>
            <p:nvPr/>
          </p:nvSpPr>
          <p:spPr>
            <a:xfrm rot="2904696">
              <a:off x="9358882" y="2700506"/>
              <a:ext cx="554412" cy="311574"/>
            </a:xfrm>
            <a:prstGeom prst="teardrop">
              <a:avLst/>
            </a:pr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1" name="Csoportba foglalás 30">
            <a:extLst>
              <a:ext uri="{FF2B5EF4-FFF2-40B4-BE49-F238E27FC236}">
                <a16:creationId xmlns:a16="http://schemas.microsoft.com/office/drawing/2014/main" id="{EA9FFAF6-76D7-4248-9A6B-4922C481E923}"/>
              </a:ext>
            </a:extLst>
          </p:cNvPr>
          <p:cNvGrpSpPr/>
          <p:nvPr/>
        </p:nvGrpSpPr>
        <p:grpSpPr>
          <a:xfrm>
            <a:off x="6307688" y="2685752"/>
            <a:ext cx="528107" cy="540429"/>
            <a:chOff x="8599021" y="2579087"/>
            <a:chExt cx="2627413" cy="2688716"/>
          </a:xfrm>
        </p:grpSpPr>
        <p:sp>
          <p:nvSpPr>
            <p:cNvPr id="32" name="Téglalap 31">
              <a:extLst>
                <a:ext uri="{FF2B5EF4-FFF2-40B4-BE49-F238E27FC236}">
                  <a16:creationId xmlns:a16="http://schemas.microsoft.com/office/drawing/2014/main" id="{0B586924-201D-4201-BAD3-D313F9029469}"/>
                </a:ext>
              </a:extLst>
            </p:cNvPr>
            <p:cNvSpPr/>
            <p:nvPr/>
          </p:nvSpPr>
          <p:spPr>
            <a:xfrm rot="1504810">
              <a:off x="9857400" y="4601790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" name="Téglalap 32">
              <a:extLst>
                <a:ext uri="{FF2B5EF4-FFF2-40B4-BE49-F238E27FC236}">
                  <a16:creationId xmlns:a16="http://schemas.microsoft.com/office/drawing/2014/main" id="{18371657-6B3D-457A-AA8F-7B0B1DA25C05}"/>
                </a:ext>
              </a:extLst>
            </p:cNvPr>
            <p:cNvSpPr/>
            <p:nvPr/>
          </p:nvSpPr>
          <p:spPr>
            <a:xfrm>
              <a:off x="9857400" y="462129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4" name="Téglalap 33">
              <a:extLst>
                <a:ext uri="{FF2B5EF4-FFF2-40B4-BE49-F238E27FC236}">
                  <a16:creationId xmlns:a16="http://schemas.microsoft.com/office/drawing/2014/main" id="{48894A86-EE12-41FE-B4F1-06E5DBBA2992}"/>
                </a:ext>
              </a:extLst>
            </p:cNvPr>
            <p:cNvSpPr/>
            <p:nvPr/>
          </p:nvSpPr>
          <p:spPr>
            <a:xfrm rot="20447026">
              <a:off x="9886261" y="460991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" name="Téglalap 34">
              <a:extLst>
                <a:ext uri="{FF2B5EF4-FFF2-40B4-BE49-F238E27FC236}">
                  <a16:creationId xmlns:a16="http://schemas.microsoft.com/office/drawing/2014/main" id="{FB6FFE70-B9B9-463E-80DE-4F1E0A89759D}"/>
                </a:ext>
              </a:extLst>
            </p:cNvPr>
            <p:cNvSpPr/>
            <p:nvPr/>
          </p:nvSpPr>
          <p:spPr>
            <a:xfrm rot="1161689">
              <a:off x="9890819" y="2785597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" name="Ellipszis 35">
              <a:extLst>
                <a:ext uri="{FF2B5EF4-FFF2-40B4-BE49-F238E27FC236}">
                  <a16:creationId xmlns:a16="http://schemas.microsoft.com/office/drawing/2014/main" id="{2DCD7FF0-4CE6-4015-9F7F-05E3F3C7B640}"/>
                </a:ext>
              </a:extLst>
            </p:cNvPr>
            <p:cNvSpPr/>
            <p:nvPr/>
          </p:nvSpPr>
          <p:spPr>
            <a:xfrm rot="19810736">
              <a:off x="8599021" y="2996421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7" name="Ellipszis 36">
              <a:extLst>
                <a:ext uri="{FF2B5EF4-FFF2-40B4-BE49-F238E27FC236}">
                  <a16:creationId xmlns:a16="http://schemas.microsoft.com/office/drawing/2014/main" id="{6B4C6F87-A9A3-4EDE-BB9E-49C136717F2B}"/>
                </a:ext>
              </a:extLst>
            </p:cNvPr>
            <p:cNvSpPr/>
            <p:nvPr/>
          </p:nvSpPr>
          <p:spPr>
            <a:xfrm rot="1462895">
              <a:off x="9439837" y="2996420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8" name="Könnycsepp 37">
              <a:extLst>
                <a:ext uri="{FF2B5EF4-FFF2-40B4-BE49-F238E27FC236}">
                  <a16:creationId xmlns:a16="http://schemas.microsoft.com/office/drawing/2014/main" id="{DB9AAE8F-4ACB-4A35-8953-F4D272044100}"/>
                </a:ext>
              </a:extLst>
            </p:cNvPr>
            <p:cNvSpPr/>
            <p:nvPr/>
          </p:nvSpPr>
          <p:spPr>
            <a:xfrm rot="2904696">
              <a:off x="9358882" y="2700506"/>
              <a:ext cx="554412" cy="311574"/>
            </a:xfrm>
            <a:prstGeom prst="teardrop">
              <a:avLst/>
            </a:pr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9" name="Csoportba foglalás 38">
            <a:extLst>
              <a:ext uri="{FF2B5EF4-FFF2-40B4-BE49-F238E27FC236}">
                <a16:creationId xmlns:a16="http://schemas.microsoft.com/office/drawing/2014/main" id="{79FE8772-E2A0-41F6-9E6F-41B64A6B15FA}"/>
              </a:ext>
            </a:extLst>
          </p:cNvPr>
          <p:cNvGrpSpPr/>
          <p:nvPr/>
        </p:nvGrpSpPr>
        <p:grpSpPr>
          <a:xfrm>
            <a:off x="6337371" y="1303524"/>
            <a:ext cx="528107" cy="540429"/>
            <a:chOff x="8599021" y="2579087"/>
            <a:chExt cx="2627413" cy="2688716"/>
          </a:xfrm>
        </p:grpSpPr>
        <p:sp>
          <p:nvSpPr>
            <p:cNvPr id="40" name="Téglalap 39">
              <a:extLst>
                <a:ext uri="{FF2B5EF4-FFF2-40B4-BE49-F238E27FC236}">
                  <a16:creationId xmlns:a16="http://schemas.microsoft.com/office/drawing/2014/main" id="{5C09A71E-E06A-43C2-ACE6-9AE031E4E1D0}"/>
                </a:ext>
              </a:extLst>
            </p:cNvPr>
            <p:cNvSpPr/>
            <p:nvPr/>
          </p:nvSpPr>
          <p:spPr>
            <a:xfrm rot="1504810">
              <a:off x="9857400" y="4601790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1" name="Téglalap 40">
              <a:extLst>
                <a:ext uri="{FF2B5EF4-FFF2-40B4-BE49-F238E27FC236}">
                  <a16:creationId xmlns:a16="http://schemas.microsoft.com/office/drawing/2014/main" id="{42808941-C48C-429D-AC85-97ABD02C9613}"/>
                </a:ext>
              </a:extLst>
            </p:cNvPr>
            <p:cNvSpPr/>
            <p:nvPr/>
          </p:nvSpPr>
          <p:spPr>
            <a:xfrm>
              <a:off x="9857400" y="462129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2" name="Téglalap 41">
              <a:extLst>
                <a:ext uri="{FF2B5EF4-FFF2-40B4-BE49-F238E27FC236}">
                  <a16:creationId xmlns:a16="http://schemas.microsoft.com/office/drawing/2014/main" id="{4CE4BB6C-B67D-4389-A1A4-C304DF3EDC26}"/>
                </a:ext>
              </a:extLst>
            </p:cNvPr>
            <p:cNvSpPr/>
            <p:nvPr/>
          </p:nvSpPr>
          <p:spPr>
            <a:xfrm rot="20447026">
              <a:off x="9886261" y="4609919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" name="Téglalap 42">
              <a:extLst>
                <a:ext uri="{FF2B5EF4-FFF2-40B4-BE49-F238E27FC236}">
                  <a16:creationId xmlns:a16="http://schemas.microsoft.com/office/drawing/2014/main" id="{5589B013-2838-4DEC-838E-C50CF977E1FB}"/>
                </a:ext>
              </a:extLst>
            </p:cNvPr>
            <p:cNvSpPr/>
            <p:nvPr/>
          </p:nvSpPr>
          <p:spPr>
            <a:xfrm rot="1161689">
              <a:off x="9890819" y="2785597"/>
              <a:ext cx="91578" cy="646504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" name="Ellipszis 43">
              <a:extLst>
                <a:ext uri="{FF2B5EF4-FFF2-40B4-BE49-F238E27FC236}">
                  <a16:creationId xmlns:a16="http://schemas.microsoft.com/office/drawing/2014/main" id="{24C2823E-AF4F-444D-9C84-5449FB970F5E}"/>
                </a:ext>
              </a:extLst>
            </p:cNvPr>
            <p:cNvSpPr/>
            <p:nvPr/>
          </p:nvSpPr>
          <p:spPr>
            <a:xfrm rot="19810736">
              <a:off x="8599021" y="2996421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5" name="Ellipszis 44">
              <a:extLst>
                <a:ext uri="{FF2B5EF4-FFF2-40B4-BE49-F238E27FC236}">
                  <a16:creationId xmlns:a16="http://schemas.microsoft.com/office/drawing/2014/main" id="{3AF0E8DD-6885-4386-AAB0-6068883EAA26}"/>
                </a:ext>
              </a:extLst>
            </p:cNvPr>
            <p:cNvSpPr/>
            <p:nvPr/>
          </p:nvSpPr>
          <p:spPr>
            <a:xfrm rot="1462895">
              <a:off x="9439837" y="2996420"/>
              <a:ext cx="1786597" cy="21664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6" name="Könnycsepp 45">
              <a:extLst>
                <a:ext uri="{FF2B5EF4-FFF2-40B4-BE49-F238E27FC236}">
                  <a16:creationId xmlns:a16="http://schemas.microsoft.com/office/drawing/2014/main" id="{4DA7ED83-E244-4EE2-B6D2-C4EA4DF64057}"/>
                </a:ext>
              </a:extLst>
            </p:cNvPr>
            <p:cNvSpPr/>
            <p:nvPr/>
          </p:nvSpPr>
          <p:spPr>
            <a:xfrm rot="2904696">
              <a:off x="9358882" y="2700506"/>
              <a:ext cx="554412" cy="311574"/>
            </a:xfrm>
            <a:prstGeom prst="teardrop">
              <a:avLst/>
            </a:prstGeom>
            <a:solidFill>
              <a:srgbClr val="00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2349885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947659828C996469AF48C98692AF446" ma:contentTypeVersion="14" ma:contentTypeDescription="Új dokumentum létrehozása." ma:contentTypeScope="" ma:versionID="e94126b12bc9436d59e4394499212ea6">
  <xsd:schema xmlns:xsd="http://www.w3.org/2001/XMLSchema" xmlns:xs="http://www.w3.org/2001/XMLSchema" xmlns:p="http://schemas.microsoft.com/office/2006/metadata/properties" xmlns:ns2="17775fef-8896-4b3a-9dad-8cf7e48f8099" xmlns:ns3="452ced7b-ebfc-4c1f-aede-5342ff11b7c8" targetNamespace="http://schemas.microsoft.com/office/2006/metadata/properties" ma:root="true" ma:fieldsID="5907bcb0551ed7ffef79bfb78af78160" ns2:_="" ns3:_="">
    <xsd:import namespace="17775fef-8896-4b3a-9dad-8cf7e48f8099"/>
    <xsd:import namespace="452ced7b-ebfc-4c1f-aede-5342ff11b7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D_x00e1_tum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75fef-8896-4b3a-9dad-8cf7e48f80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_x00e1_tum" ma:index="20" nillable="true" ma:displayName="Dátum" ma:format="DateTime" ma:internalName="D_x00e1_tum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ced7b-ebfc-4c1f-aede-5342ff11b7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_x00e1_tum xmlns="17775fef-8896-4b3a-9dad-8cf7e48f8099" xsi:nil="true"/>
  </documentManagement>
</p:properties>
</file>

<file path=customXml/itemProps1.xml><?xml version="1.0" encoding="utf-8"?>
<ds:datastoreItem xmlns:ds="http://schemas.openxmlformats.org/officeDocument/2006/customXml" ds:itemID="{CB0F99B6-F5DE-4A22-83D5-7B91ED131368}"/>
</file>

<file path=customXml/itemProps2.xml><?xml version="1.0" encoding="utf-8"?>
<ds:datastoreItem xmlns:ds="http://schemas.openxmlformats.org/officeDocument/2006/customXml" ds:itemID="{6AF6958F-DC17-42A2-BC8A-2E71A8876888}"/>
</file>

<file path=customXml/itemProps3.xml><?xml version="1.0" encoding="utf-8"?>
<ds:datastoreItem xmlns:ds="http://schemas.openxmlformats.org/officeDocument/2006/customXml" ds:itemID="{5687C008-415C-47C0-AC60-9960CA4DC35D}"/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Szabó Enikő</dc:creator>
  <cp:lastModifiedBy>szabo.eniko</cp:lastModifiedBy>
  <cp:revision>2</cp:revision>
  <dcterms:created xsi:type="dcterms:W3CDTF">2022-01-26T14:54:15Z</dcterms:created>
  <dcterms:modified xsi:type="dcterms:W3CDTF">2022-02-04T08:52:59Z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0x0101006947659828C996469AF48C98692AF446</vt:lpwstr>
  </property>
</Properties>
</file>