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9" r:id="rId2"/>
    <p:sldId id="258" r:id="rId3"/>
    <p:sldId id="257" r:id="rId4"/>
    <p:sldId id="261" r:id="rId5"/>
    <p:sldId id="262" r:id="rId6"/>
    <p:sldId id="267" r:id="rId7"/>
    <p:sldId id="266" r:id="rId8"/>
    <p:sldId id="268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28350C"/>
    <a:srgbClr val="5E9EFE"/>
    <a:srgbClr val="1F2308"/>
    <a:srgbClr val="001E00"/>
    <a:srgbClr val="003300"/>
    <a:srgbClr val="0A6432"/>
    <a:srgbClr val="6EA032"/>
    <a:srgbClr val="78B482"/>
    <a:srgbClr val="28A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77" autoAdjust="0"/>
    <p:restoredTop sz="94660"/>
  </p:normalViewPr>
  <p:slideViewPr>
    <p:cSldViewPr snapToGrid="0">
      <p:cViewPr>
        <p:scale>
          <a:sx n="60" d="100"/>
          <a:sy n="60" d="100"/>
        </p:scale>
        <p:origin x="113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7BABD-DB9C-4484-B1F8-9EBA9AB0A826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30360-6245-4B6D-B679-0EFD21A652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9058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28FFF80-976D-45A4-9932-85C21F6E1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prstTxWarp prst="textChevron">
              <a:avLst/>
            </a:prstTxWarp>
            <a:normAutofit/>
          </a:bodyPr>
          <a:lstStyle>
            <a:lvl1pPr algn="ctr">
              <a:defRPr sz="6000" u="non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64D2433-2445-4243-85B4-9EEFF8F85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rgbClr val="001E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dirty="0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A67DBCE-4194-4E23-8EA2-EA3316B40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9C337E4-2E2C-4A61-BC89-26040FFB7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4D7DA16-D7BE-4FC0-845F-5B96D3F35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7212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E4DAC5E-1598-4676-AAED-0DBDDE0C0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8540ECF7-2BF5-4465-B565-18567CB51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3E4CF7B-8DA6-4663-BE71-E053F374C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7302EF7-D361-4BED-BB33-85C62C192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EE2E63D-6816-4EEE-85D2-39FB451E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9410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9B36CFB8-6E7F-499B-B141-A834C3418D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02F791F-5559-4CA1-86F4-46AA406C9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2983231-ED96-4CA5-B8AF-5B74925EE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403D4FF-C2B8-41AA-A59E-E255D05D5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57C12FB-6DCB-4AF4-AEB9-645981DD8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627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57DD71F-E63C-4458-8F77-874307EBC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606C32A-788B-4F29-AE48-3F3B5734D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0BFCB46-916E-4B16-A65F-177872AA0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41AEC00-B80F-4F9B-94CE-9C74890A7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4D252DC-1266-469C-B8DF-978120953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Kép 8">
            <a:hlinkClick r:id="rId2" action="ppaction://hlinksldjump"/>
            <a:extLst>
              <a:ext uri="{FF2B5EF4-FFF2-40B4-BE49-F238E27FC236}">
                <a16:creationId xmlns:a16="http://schemas.microsoft.com/office/drawing/2014/main" id="{28A2108D-6C51-4EE1-AF29-9B6A9A22AF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299" y="365125"/>
            <a:ext cx="1552501" cy="1080000"/>
          </a:xfrm>
          <a:prstGeom prst="cloud">
            <a:avLst/>
          </a:prstGeom>
          <a:gradFill>
            <a:gsLst>
              <a:gs pos="60000">
                <a:srgbClr val="79BB50"/>
              </a:gs>
              <a:gs pos="30000">
                <a:srgbClr val="7FB972"/>
              </a:gs>
              <a:gs pos="0">
                <a:srgbClr val="28A8E0"/>
              </a:gs>
              <a:gs pos="82000">
                <a:srgbClr val="498A34"/>
              </a:gs>
              <a:gs pos="100000">
                <a:srgbClr val="086634"/>
              </a:gs>
            </a:gsLst>
            <a:lin ang="5400000" scaled="1"/>
          </a:gradFill>
        </p:spPr>
      </p:pic>
    </p:spTree>
    <p:extLst>
      <p:ext uri="{BB962C8B-B14F-4D97-AF65-F5344CB8AC3E}">
        <p14:creationId xmlns:p14="http://schemas.microsoft.com/office/powerpoint/2010/main" val="837412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F8F6C14-044B-4B09-BFEE-E25F68426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ECE877F-D3A6-4E02-9545-F473D68B6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8B9D910-FA44-4F72-92E0-9BA7EDA33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89EE3C9-2BF1-4954-BCC8-23505D585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9FF31CC-21FD-4874-A648-BB31FDDC8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52014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3CABFE-587A-45A4-A22E-83A877EF3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B2C7C9E-C046-4818-9FA0-293624DB0A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259B926-3029-454D-8531-6DF4BF033A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9A69E24-DAF5-4BEE-9CD0-20A4B4A12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C14D69F-B9C0-4081-822F-9041C464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633258F-EFFA-484E-8669-DD9826836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5280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6CEBBB-96F8-49E6-91E1-93F998672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F93BEBB-0099-419C-9A90-7727311AA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125C6258-AD6E-4366-8BF7-1DF8D1C8C2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931F3C69-F62B-412C-85FC-794905238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B14DF1B8-CC4C-48A4-A71E-D3FE2CDE0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9474C437-C40C-4C73-8CD3-417A73FD7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8F41D98-CB7F-4CFF-A176-E33E55999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CE2BEA52-3D09-4A80-AF58-C41F12EEF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61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100E90-2267-4A06-8C9C-14FCA36F4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264EBAC-480C-4572-AA83-53BA08F87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44E8E2F-4999-40C6-B8C8-9378486A2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C2B4C3F-770B-427D-9D82-09120A12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  <p:pic>
        <p:nvPicPr>
          <p:cNvPr id="6" name="Kép 5">
            <a:hlinkClick r:id="rId2" action="ppaction://hlinksldjump"/>
            <a:extLst>
              <a:ext uri="{FF2B5EF4-FFF2-40B4-BE49-F238E27FC236}">
                <a16:creationId xmlns:a16="http://schemas.microsoft.com/office/drawing/2014/main" id="{3725B354-90A9-4789-B56B-304D977CB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299" y="365125"/>
            <a:ext cx="1552501" cy="1080000"/>
          </a:xfrm>
          <a:prstGeom prst="cloud">
            <a:avLst/>
          </a:prstGeom>
          <a:gradFill>
            <a:gsLst>
              <a:gs pos="60000">
                <a:srgbClr val="79BB50"/>
              </a:gs>
              <a:gs pos="30000">
                <a:srgbClr val="7FB972"/>
              </a:gs>
              <a:gs pos="0">
                <a:srgbClr val="28A8E0"/>
              </a:gs>
              <a:gs pos="82000">
                <a:srgbClr val="498A34"/>
              </a:gs>
              <a:gs pos="100000">
                <a:srgbClr val="086634"/>
              </a:gs>
            </a:gsLst>
            <a:lin ang="5400000" scaled="1"/>
          </a:gradFill>
        </p:spPr>
      </p:pic>
    </p:spTree>
    <p:extLst>
      <p:ext uri="{BB962C8B-B14F-4D97-AF65-F5344CB8AC3E}">
        <p14:creationId xmlns:p14="http://schemas.microsoft.com/office/powerpoint/2010/main" val="4068548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F8CCF01-A285-4446-A97B-5B2A676AB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CF4E0D13-66BA-4EF7-A04B-64DAF3613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62F6E4D-0A72-4322-8149-2AC768238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086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0479F58-DC81-4BEE-894C-5D24DFA75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8596A29-9313-443F-944D-23D902C3C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0B46D3C-7166-45CD-9CEE-9466DC3C8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9E4E07F-D775-4840-9643-1790D4725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FCD31E9-1FA8-4C24-92C3-BC1A30B3F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FA508AC-4DDC-402E-B279-19C8B4BEB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199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0B7EEB2-B9DB-4101-8627-91AF6D49D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35F8F213-EA76-4D18-9266-C9B39B19F2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9E8B6AB-0E89-432D-B78D-3832F16E0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C098B95-28A9-46E8-885B-389D819A4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ABE368A-8D7D-4D15-A552-34CA483D4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8C9A886-9352-4A17-9218-1ED68D4CA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785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AADC"/>
            </a:gs>
            <a:gs pos="40000">
              <a:srgbClr val="78B482"/>
            </a:gs>
            <a:gs pos="80000">
              <a:srgbClr val="6EA032"/>
            </a:gs>
            <a:gs pos="100000">
              <a:srgbClr val="0A643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24E8CBE5-B830-42BE-BDAC-E3E9C341A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95376F1-4624-47FD-8D26-161DA53FC9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B989237-A77D-46D2-89F5-13C04E1D68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/>
              <a:t>2022. 02. 22</a:t>
            </a:r>
            <a:endParaRPr lang="hu-HU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950656C-5647-42CC-B301-697E4DA5F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 i="1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dirty="0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CA41EF1-E9D1-405A-BED7-7BC69C185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0074487-344F-4914-AC57-49387C0D8BA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886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800" b="1" u="sng" kern="1200">
          <a:solidFill>
            <a:srgbClr val="000066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anose="05000000000000000000" pitchFamily="2" charset="2"/>
        <a:buChar char="Ø"/>
        <a:defRPr sz="3200" kern="1200">
          <a:solidFill>
            <a:srgbClr val="000066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Ø"/>
        <a:defRPr sz="2800" kern="1200">
          <a:solidFill>
            <a:srgbClr val="000066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Ø"/>
        <a:defRPr sz="2400" kern="1200">
          <a:solidFill>
            <a:srgbClr val="000066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Ø"/>
        <a:defRPr sz="2000" kern="1200">
          <a:solidFill>
            <a:srgbClr val="000066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anose="05000000000000000000" pitchFamily="2" charset="2"/>
        <a:buChar char="Ø"/>
        <a:defRPr sz="2000" kern="1200">
          <a:solidFill>
            <a:srgbClr val="000066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4292C94-7039-4A95-8E61-0DD32689B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6000" y="845661"/>
            <a:ext cx="7920000" cy="3174682"/>
          </a:xfrm>
        </p:spPr>
        <p:txBody>
          <a:bodyPr/>
          <a:lstStyle/>
          <a:p>
            <a:r>
              <a:rPr lang="hu-HU" dirty="0"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a:rPr>
              <a:t>Kékestető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868B684-F95B-4C15-9BDA-EA469D38DD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24998"/>
            <a:ext cx="9144000" cy="1655762"/>
          </a:xfrm>
        </p:spPr>
        <p:txBody>
          <a:bodyPr/>
          <a:lstStyle/>
          <a:p>
            <a:r>
              <a:rPr lang="hu-HU" dirty="0"/>
              <a:t>Magyarország legmagasabb pontja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CB3BB09F-87E3-471A-ADAA-9BF8D35BB932}"/>
              </a:ext>
            </a:extLst>
          </p:cNvPr>
          <p:cNvSpPr txBox="1"/>
          <p:nvPr/>
        </p:nvSpPr>
        <p:spPr>
          <a:xfrm rot="824331">
            <a:off x="2294495" y="3269979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3289393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917F7C9-7A86-4EEC-AE01-32840A59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43D458BA-B186-4AB5-8501-2A15FD441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18B57A0-D2DD-4D79-A358-87BD174FA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2</a:t>
            </a:fld>
            <a:endParaRPr lang="hu-HU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5A3DE51D-460E-4831-BE92-ED30373C5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812" y="0"/>
            <a:ext cx="9858375" cy="6858000"/>
          </a:xfrm>
          <a:prstGeom prst="ellipse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3487A18C-77C2-4A93-81F1-AF99F1C49BA8}"/>
              </a:ext>
            </a:extLst>
          </p:cNvPr>
          <p:cNvSpPr txBox="1"/>
          <p:nvPr/>
        </p:nvSpPr>
        <p:spPr>
          <a:xfrm rot="19972154">
            <a:off x="577990" y="2776866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355872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>
            <a:extLst>
              <a:ext uri="{FF2B5EF4-FFF2-40B4-BE49-F238E27FC236}">
                <a16:creationId xmlns:a16="http://schemas.microsoft.com/office/drawing/2014/main" id="{EF7744D6-860D-47A6-8B13-E59DC4724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Tartalom</a:t>
            </a:r>
          </a:p>
        </p:txBody>
      </p:sp>
      <p:sp>
        <p:nvSpPr>
          <p:cNvPr id="8" name="Tartalom helye 7">
            <a:extLst>
              <a:ext uri="{FF2B5EF4-FFF2-40B4-BE49-F238E27FC236}">
                <a16:creationId xmlns:a16="http://schemas.microsoft.com/office/drawing/2014/main" id="{7118287F-8650-4A2A-BAC1-04C8A828A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81360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  <a:tabLst>
                <a:tab pos="3235325" algn="l"/>
                <a:tab pos="5740400" algn="l"/>
              </a:tabLst>
            </a:pPr>
            <a:r>
              <a:rPr lang="hu-HU" dirty="0"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Információk</a:t>
            </a:r>
            <a:r>
              <a:rPr lang="hu-HU" dirty="0"/>
              <a:t> – </a:t>
            </a:r>
            <a:r>
              <a:rPr lang="hu-HU" dirty="0"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Túrázás</a:t>
            </a:r>
            <a:r>
              <a:rPr lang="hu-HU" dirty="0"/>
              <a:t> – </a:t>
            </a:r>
            <a:r>
              <a:rPr lang="hu-HU" dirty="0"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Síelés</a:t>
            </a:r>
            <a:r>
              <a:rPr lang="hu-HU" dirty="0"/>
              <a:t> – </a:t>
            </a:r>
            <a:r>
              <a:rPr lang="hu-HU" dirty="0"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Felszerelés</a:t>
            </a:r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12F98A6-EBCB-4B9A-8ABB-8FC486195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1ED9FA4-FEA9-44BD-811E-382F9C63F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4DA735F-1741-4875-968E-A3A39912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3</a:t>
            </a:fld>
            <a:endParaRPr lang="hu-HU"/>
          </a:p>
        </p:txBody>
      </p:sp>
      <p:pic>
        <p:nvPicPr>
          <p:cNvPr id="32" name="Tartalom helye 31" descr="A képen égbolt, kültéri, domb, természet látható&#10;&#10;Automatikusan generált leírás">
            <a:extLst>
              <a:ext uri="{FF2B5EF4-FFF2-40B4-BE49-F238E27FC236}">
                <a16:creationId xmlns:a16="http://schemas.microsoft.com/office/drawing/2014/main" id="{6B7489C1-C12B-4CD0-BF18-CE87AF94132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578" y="2406986"/>
            <a:ext cx="7077222" cy="3502495"/>
          </a:xfrm>
        </p:spPr>
      </p:pic>
      <p:pic>
        <p:nvPicPr>
          <p:cNvPr id="33" name="Kép 32">
            <a:extLst>
              <a:ext uri="{FF2B5EF4-FFF2-40B4-BE49-F238E27FC236}">
                <a16:creationId xmlns:a16="http://schemas.microsoft.com/office/drawing/2014/main" id="{30C6C128-A0C2-4A6A-B7BC-EACA624717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199" y="2406987"/>
            <a:ext cx="3502495" cy="3502495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33337C76-8B99-47EB-958E-122002EF58C8}"/>
              </a:ext>
            </a:extLst>
          </p:cNvPr>
          <p:cNvSpPr txBox="1"/>
          <p:nvPr/>
        </p:nvSpPr>
        <p:spPr>
          <a:xfrm rot="824331">
            <a:off x="2747940" y="2082863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3419483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3087B3C-9B85-4829-A5E7-52E540426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Információk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86B2EF0-85F4-44B9-AC30-57B91E16E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6115"/>
            <a:ext cx="10571328" cy="21425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dirty="0"/>
              <a:t> Kékes = Magyarország legmagasabb hegye</a:t>
            </a:r>
          </a:p>
          <a:p>
            <a:pPr marL="0" indent="0" algn="ctr">
              <a:buNone/>
            </a:pPr>
            <a:r>
              <a:rPr lang="hu-HU" dirty="0"/>
              <a:t> Kékestető = a hegyen található egyik település</a:t>
            </a:r>
          </a:p>
          <a:p>
            <a:pPr marL="0" indent="0" algn="ctr">
              <a:buNone/>
            </a:pPr>
            <a:r>
              <a:rPr lang="hu-HU" dirty="0"/>
              <a:t>Északi-középhegységben, a Mátrában található</a:t>
            </a:r>
          </a:p>
          <a:p>
            <a:pPr marL="0" indent="0" algn="ctr">
              <a:buNone/>
            </a:pPr>
            <a:endParaRPr lang="hu-HU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2D309F1-025D-4070-BEBA-757417198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A63FC87-E422-4D4D-A1B7-63C81B003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  <a:endParaRPr lang="hu-HU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097FB5A-D4C2-4A91-9B25-41CFF95C5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4</a:t>
            </a:fld>
            <a:endParaRPr lang="hu-HU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3E71AFE7-D9D8-4390-9A30-9EF94D4CF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656" y="3428999"/>
            <a:ext cx="4658688" cy="2880000"/>
          </a:xfrm>
          <a:prstGeom prst="rect">
            <a:avLst/>
          </a:prstGeom>
        </p:spPr>
      </p:pic>
      <p:sp>
        <p:nvSpPr>
          <p:cNvPr id="10" name="Nyíl: balra mutató 9">
            <a:extLst>
              <a:ext uri="{FF2B5EF4-FFF2-40B4-BE49-F238E27FC236}">
                <a16:creationId xmlns:a16="http://schemas.microsoft.com/office/drawing/2014/main" id="{1538AFB2-FE56-4A6E-BEC6-100FA501F1EB}"/>
              </a:ext>
            </a:extLst>
          </p:cNvPr>
          <p:cNvSpPr/>
          <p:nvPr/>
        </p:nvSpPr>
        <p:spPr>
          <a:xfrm rot="20126729">
            <a:off x="6392441" y="3651121"/>
            <a:ext cx="1404238" cy="615682"/>
          </a:xfrm>
          <a:prstGeom prst="lef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4BF79C1C-893E-4282-9A49-25F62379DE2A}"/>
              </a:ext>
            </a:extLst>
          </p:cNvPr>
          <p:cNvSpPr txBox="1"/>
          <p:nvPr/>
        </p:nvSpPr>
        <p:spPr>
          <a:xfrm rot="824331">
            <a:off x="5871885" y="2782484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355023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315 -0.4199 L -1.04167E-6 -4.81481E-6 " pathEditMode="fixed" rAng="0" ptsTypes="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64" y="20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7DFF406-B4DD-4716-A0D8-35BDEC090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Túrázás</a:t>
            </a:r>
          </a:p>
        </p:txBody>
      </p:sp>
      <p:pic>
        <p:nvPicPr>
          <p:cNvPr id="8" name="Tartalom helye 7" descr="A képen kültéri, égbolt, hó, néző látható&#10;&#10;Automatikusan generált leírás">
            <a:extLst>
              <a:ext uri="{FF2B5EF4-FFF2-40B4-BE49-F238E27FC236}">
                <a16:creationId xmlns:a16="http://schemas.microsoft.com/office/drawing/2014/main" id="{2617340C-8025-4CA1-9B18-834BCE49AB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25625"/>
            <a:ext cx="4320000" cy="4320000"/>
          </a:xfrm>
        </p:spPr>
      </p:pic>
      <p:sp>
        <p:nvSpPr>
          <p:cNvPr id="4" name="Dátum helye 3">
            <a:extLst>
              <a:ext uri="{FF2B5EF4-FFF2-40B4-BE49-F238E27FC236}">
                <a16:creationId xmlns:a16="http://schemas.microsoft.com/office/drawing/2014/main" id="{1DBD3907-794D-4999-A050-F935C1A52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F7E8FD2-9647-4A15-9F98-816698FC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82EA972-F6A9-4F83-8720-F3532996D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5</a:t>
            </a:fld>
            <a:endParaRPr lang="hu-HU"/>
          </a:p>
        </p:txBody>
      </p:sp>
      <p:sp>
        <p:nvSpPr>
          <p:cNvPr id="9" name="Tartalom helye 2">
            <a:extLst>
              <a:ext uri="{FF2B5EF4-FFF2-40B4-BE49-F238E27FC236}">
                <a16:creationId xmlns:a16="http://schemas.microsoft.com/office/drawing/2014/main" id="{9BE0DAA3-67D2-4653-B30C-6145F3537886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anose="05000000000000000000" pitchFamily="2" charset="2"/>
              <a:buChar char="Ø"/>
              <a:defRPr sz="3200" kern="1200">
                <a:solidFill>
                  <a:srgbClr val="00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Ø"/>
              <a:defRPr sz="2800" kern="1200">
                <a:solidFill>
                  <a:srgbClr val="00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Ø"/>
              <a:defRPr sz="2400" kern="1200">
                <a:solidFill>
                  <a:srgbClr val="00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Ø"/>
              <a:defRPr sz="2000" kern="1200">
                <a:solidFill>
                  <a:srgbClr val="00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Ø"/>
              <a:defRPr sz="2000" kern="1200">
                <a:solidFill>
                  <a:srgbClr val="00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/>
              <a:t> TV-torony kilátó</a:t>
            </a:r>
          </a:p>
          <a:p>
            <a:r>
              <a:rPr lang="hu-HU" dirty="0"/>
              <a:t> Sombokor-körtúra</a:t>
            </a:r>
          </a:p>
          <a:p>
            <a:r>
              <a:rPr lang="hu-HU" dirty="0"/>
              <a:t> Kéktúra a Kékesen</a:t>
            </a:r>
          </a:p>
          <a:p>
            <a:r>
              <a:rPr lang="hu-HU" dirty="0"/>
              <a:t> Erdőrezervátum túra</a:t>
            </a:r>
          </a:p>
          <a:p>
            <a:r>
              <a:rPr lang="hu-HU" dirty="0"/>
              <a:t> Kékestetőről Mátraházára</a:t>
            </a:r>
          </a:p>
          <a:p>
            <a:endParaRPr lang="hu-HU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F31959A9-950A-49F1-8DB5-C6E4C0FF9C43}"/>
              </a:ext>
            </a:extLst>
          </p:cNvPr>
          <p:cNvSpPr txBox="1"/>
          <p:nvPr/>
        </p:nvSpPr>
        <p:spPr>
          <a:xfrm rot="824331">
            <a:off x="3513694" y="2527665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1376210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9359FCB-65C8-460F-88FF-55BBE2EBD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Síelés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93F6040-7D8D-40DF-8317-4F8AFA8B3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79971"/>
            <a:ext cx="10515600" cy="2896992"/>
          </a:xfrm>
        </p:spPr>
        <p:txBody>
          <a:bodyPr/>
          <a:lstStyle/>
          <a:p>
            <a:r>
              <a:rPr lang="hu-HU" dirty="0"/>
              <a:t> Északi oldal: meredekebb</a:t>
            </a:r>
          </a:p>
          <a:p>
            <a:r>
              <a:rPr lang="hu-HU" dirty="0"/>
              <a:t> Déli oldal: lankásabb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65B4CBB-A499-4618-8399-802C7CBCA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7DA7DFF-4771-4FAD-963A-BA593CA1F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dirty="0"/>
              <a:t>Magasan a legjobb, minden évszakban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6DBDF4B-B087-492E-AB23-1673381F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6</a:t>
            </a:fld>
            <a:endParaRPr lang="hu-HU"/>
          </a:p>
        </p:txBody>
      </p:sp>
      <p:pic>
        <p:nvPicPr>
          <p:cNvPr id="8" name="Kép 7" descr="A képen szöveg látható&#10;&#10;Automatikusan generált leírás">
            <a:extLst>
              <a:ext uri="{FF2B5EF4-FFF2-40B4-BE49-F238E27FC236}">
                <a16:creationId xmlns:a16="http://schemas.microsoft.com/office/drawing/2014/main" id="{89CC8EBD-B61B-4127-832E-278288AE25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80381"/>
            <a:ext cx="6058746" cy="1409897"/>
          </a:xfrm>
          <a:prstGeom prst="rect">
            <a:avLst/>
          </a:prstGeom>
        </p:spPr>
      </p:pic>
      <p:pic>
        <p:nvPicPr>
          <p:cNvPr id="7" name="Tartalom helye 7">
            <a:extLst>
              <a:ext uri="{FF2B5EF4-FFF2-40B4-BE49-F238E27FC236}">
                <a16:creationId xmlns:a16="http://schemas.microsoft.com/office/drawing/2014/main" id="{019DBCEA-4A14-4FEF-B64F-0113B43790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5"/>
          <a:stretch/>
        </p:blipFill>
        <p:spPr>
          <a:xfrm>
            <a:off x="5953800" y="2747657"/>
            <a:ext cx="5400000" cy="3448427"/>
          </a:xfrm>
          <a:prstGeom prst="rect">
            <a:avLst/>
          </a:prstGeom>
        </p:spPr>
      </p:pic>
      <p:pic>
        <p:nvPicPr>
          <p:cNvPr id="10" name="Kép 9" descr="A képen égbolt, hó, kültéri, természet látható&#10;&#10;Automatikusan generált leírás">
            <a:extLst>
              <a:ext uri="{FF2B5EF4-FFF2-40B4-BE49-F238E27FC236}">
                <a16:creationId xmlns:a16="http://schemas.microsoft.com/office/drawing/2014/main" id="{2DBCA656-10A6-4058-947A-C815B0711F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564" y="4396084"/>
            <a:ext cx="3321800" cy="1800000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D91837EA-F4F4-4594-8632-E1C88F2DA84A}"/>
              </a:ext>
            </a:extLst>
          </p:cNvPr>
          <p:cNvSpPr txBox="1"/>
          <p:nvPr/>
        </p:nvSpPr>
        <p:spPr>
          <a:xfrm rot="824331">
            <a:off x="3203957" y="2884967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1318366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7">
            <a:extLst>
              <a:ext uri="{FF2B5EF4-FFF2-40B4-BE49-F238E27FC236}">
                <a16:creationId xmlns:a16="http://schemas.microsoft.com/office/drawing/2014/main" id="{4BEFF073-7991-4FA2-949D-EA6766CCB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Felszerelés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A3A8BEB-6D04-4D34-BEBC-E204BCBBB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2022. 02. 22</a:t>
            </a:r>
            <a:endParaRPr lang="hu-HU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5A31EF2-F34D-40D6-9EEC-64FA01642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Magasan a legjobb, minden évszakban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6FEA87BE-4A93-4682-A4DE-E43173B9E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7</a:t>
            </a:fld>
            <a:endParaRPr lang="hu-HU"/>
          </a:p>
        </p:txBody>
      </p:sp>
      <p:grpSp>
        <p:nvGrpSpPr>
          <p:cNvPr id="78" name="Csoportba foglalás 77">
            <a:extLst>
              <a:ext uri="{FF2B5EF4-FFF2-40B4-BE49-F238E27FC236}">
                <a16:creationId xmlns:a16="http://schemas.microsoft.com/office/drawing/2014/main" id="{B2D40E18-1B61-4B2C-AE0D-FDBD06964F88}"/>
              </a:ext>
            </a:extLst>
          </p:cNvPr>
          <p:cNvGrpSpPr/>
          <p:nvPr/>
        </p:nvGrpSpPr>
        <p:grpSpPr>
          <a:xfrm>
            <a:off x="5035085" y="2938513"/>
            <a:ext cx="2121830" cy="1632525"/>
            <a:chOff x="9061851" y="798242"/>
            <a:chExt cx="2121830" cy="1632525"/>
          </a:xfrm>
        </p:grpSpPr>
        <p:grpSp>
          <p:nvGrpSpPr>
            <p:cNvPr id="67" name="Csoportba foglalás 66">
              <a:extLst>
                <a:ext uri="{FF2B5EF4-FFF2-40B4-BE49-F238E27FC236}">
                  <a16:creationId xmlns:a16="http://schemas.microsoft.com/office/drawing/2014/main" id="{BB08634A-C885-4EC8-A5EE-4AAC95192943}"/>
                </a:ext>
              </a:extLst>
            </p:cNvPr>
            <p:cNvGrpSpPr/>
            <p:nvPr/>
          </p:nvGrpSpPr>
          <p:grpSpPr>
            <a:xfrm>
              <a:off x="9061851" y="798242"/>
              <a:ext cx="975062" cy="1618545"/>
              <a:chOff x="10494923" y="1336432"/>
              <a:chExt cx="1251599" cy="2077580"/>
            </a:xfrm>
          </p:grpSpPr>
          <p:sp>
            <p:nvSpPr>
              <p:cNvPr id="63" name="Ellipszis 62">
                <a:extLst>
                  <a:ext uri="{FF2B5EF4-FFF2-40B4-BE49-F238E27FC236}">
                    <a16:creationId xmlns:a16="http://schemas.microsoft.com/office/drawing/2014/main" id="{0A744746-FD36-4217-B17A-F29805AA1DDB}"/>
                  </a:ext>
                </a:extLst>
              </p:cNvPr>
              <p:cNvSpPr/>
              <p:nvPr/>
            </p:nvSpPr>
            <p:spPr>
              <a:xfrm>
                <a:off x="10703977" y="1336432"/>
                <a:ext cx="1042545" cy="177882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4" name="Ellipszis 63">
                <a:extLst>
                  <a:ext uri="{FF2B5EF4-FFF2-40B4-BE49-F238E27FC236}">
                    <a16:creationId xmlns:a16="http://schemas.microsoft.com/office/drawing/2014/main" id="{4FF76890-550D-493B-B4AF-D6909C1AE62F}"/>
                  </a:ext>
                </a:extLst>
              </p:cNvPr>
              <p:cNvSpPr/>
              <p:nvPr/>
            </p:nvSpPr>
            <p:spPr>
              <a:xfrm rot="18972190">
                <a:off x="10494923" y="2007630"/>
                <a:ext cx="621899" cy="11254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5" name="Téglalap 64">
                <a:extLst>
                  <a:ext uri="{FF2B5EF4-FFF2-40B4-BE49-F238E27FC236}">
                    <a16:creationId xmlns:a16="http://schemas.microsoft.com/office/drawing/2014/main" id="{B5F1F830-EEFA-4695-B5EA-5404F8C53670}"/>
                  </a:ext>
                </a:extLst>
              </p:cNvPr>
              <p:cNvSpPr/>
              <p:nvPr/>
            </p:nvSpPr>
            <p:spPr>
              <a:xfrm>
                <a:off x="10826170" y="2815183"/>
                <a:ext cx="658402" cy="59882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6" name="Folyamatábra: Befejezés 65">
                <a:extLst>
                  <a:ext uri="{FF2B5EF4-FFF2-40B4-BE49-F238E27FC236}">
                    <a16:creationId xmlns:a16="http://schemas.microsoft.com/office/drawing/2014/main" id="{DEDD0CEF-A4F5-425E-9E5A-17F7CA898B06}"/>
                  </a:ext>
                </a:extLst>
              </p:cNvPr>
              <p:cNvSpPr/>
              <p:nvPr/>
            </p:nvSpPr>
            <p:spPr>
              <a:xfrm>
                <a:off x="10894826" y="3154372"/>
                <a:ext cx="524941" cy="17509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grpSp>
          <p:nvGrpSpPr>
            <p:cNvPr id="73" name="Csoportba foglalás 72">
              <a:extLst>
                <a:ext uri="{FF2B5EF4-FFF2-40B4-BE49-F238E27FC236}">
                  <a16:creationId xmlns:a16="http://schemas.microsoft.com/office/drawing/2014/main" id="{C6097956-3A90-4089-B1E3-30E9C8991E60}"/>
                </a:ext>
              </a:extLst>
            </p:cNvPr>
            <p:cNvGrpSpPr/>
            <p:nvPr/>
          </p:nvGrpSpPr>
          <p:grpSpPr>
            <a:xfrm flipH="1">
              <a:off x="10208619" y="812222"/>
              <a:ext cx="975062" cy="1618545"/>
              <a:chOff x="10494923" y="1336432"/>
              <a:chExt cx="1251599" cy="2077580"/>
            </a:xfrm>
          </p:grpSpPr>
          <p:sp>
            <p:nvSpPr>
              <p:cNvPr id="74" name="Ellipszis 73">
                <a:extLst>
                  <a:ext uri="{FF2B5EF4-FFF2-40B4-BE49-F238E27FC236}">
                    <a16:creationId xmlns:a16="http://schemas.microsoft.com/office/drawing/2014/main" id="{5A85E367-EB88-45CC-9F33-4B9FAFE4A0A2}"/>
                  </a:ext>
                </a:extLst>
              </p:cNvPr>
              <p:cNvSpPr/>
              <p:nvPr/>
            </p:nvSpPr>
            <p:spPr>
              <a:xfrm>
                <a:off x="10703977" y="1336432"/>
                <a:ext cx="1042545" cy="177882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5" name="Ellipszis 74">
                <a:extLst>
                  <a:ext uri="{FF2B5EF4-FFF2-40B4-BE49-F238E27FC236}">
                    <a16:creationId xmlns:a16="http://schemas.microsoft.com/office/drawing/2014/main" id="{C070C8A9-5AC8-4E83-B66C-B18E3257DCB7}"/>
                  </a:ext>
                </a:extLst>
              </p:cNvPr>
              <p:cNvSpPr/>
              <p:nvPr/>
            </p:nvSpPr>
            <p:spPr>
              <a:xfrm rot="18972190">
                <a:off x="10494923" y="2007630"/>
                <a:ext cx="621899" cy="112541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6" name="Téglalap 75">
                <a:extLst>
                  <a:ext uri="{FF2B5EF4-FFF2-40B4-BE49-F238E27FC236}">
                    <a16:creationId xmlns:a16="http://schemas.microsoft.com/office/drawing/2014/main" id="{453048D0-C073-419C-BD5E-C5D7EAEEF03D}"/>
                  </a:ext>
                </a:extLst>
              </p:cNvPr>
              <p:cNvSpPr/>
              <p:nvPr/>
            </p:nvSpPr>
            <p:spPr>
              <a:xfrm>
                <a:off x="10826170" y="2815183"/>
                <a:ext cx="658402" cy="59882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77" name="Folyamatábra: Befejezés 76">
                <a:extLst>
                  <a:ext uri="{FF2B5EF4-FFF2-40B4-BE49-F238E27FC236}">
                    <a16:creationId xmlns:a16="http://schemas.microsoft.com/office/drawing/2014/main" id="{8ADC6EA5-58E3-4E8E-827A-2499BC3AC947}"/>
                  </a:ext>
                </a:extLst>
              </p:cNvPr>
              <p:cNvSpPr/>
              <p:nvPr/>
            </p:nvSpPr>
            <p:spPr>
              <a:xfrm>
                <a:off x="10894826" y="3154372"/>
                <a:ext cx="524941" cy="175091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</p:grpSp>
      <p:grpSp>
        <p:nvGrpSpPr>
          <p:cNvPr id="93" name="Csoportba foglalás 92">
            <a:extLst>
              <a:ext uri="{FF2B5EF4-FFF2-40B4-BE49-F238E27FC236}">
                <a16:creationId xmlns:a16="http://schemas.microsoft.com/office/drawing/2014/main" id="{A3E65D83-DAC7-42E0-B454-44345F3E2C40}"/>
              </a:ext>
            </a:extLst>
          </p:cNvPr>
          <p:cNvGrpSpPr/>
          <p:nvPr/>
        </p:nvGrpSpPr>
        <p:grpSpPr>
          <a:xfrm>
            <a:off x="4533454" y="4874194"/>
            <a:ext cx="1357693" cy="1347461"/>
            <a:chOff x="4291359" y="2328927"/>
            <a:chExt cx="1617321" cy="1605132"/>
          </a:xfrm>
        </p:grpSpPr>
        <p:sp>
          <p:nvSpPr>
            <p:cNvPr id="85" name="Folyamatábra: Befejezés 84">
              <a:extLst>
                <a:ext uri="{FF2B5EF4-FFF2-40B4-BE49-F238E27FC236}">
                  <a16:creationId xmlns:a16="http://schemas.microsoft.com/office/drawing/2014/main" id="{EAFBB2D2-9A88-403D-89C3-50BA94AD40B1}"/>
                </a:ext>
              </a:extLst>
            </p:cNvPr>
            <p:cNvSpPr/>
            <p:nvPr/>
          </p:nvSpPr>
          <p:spPr>
            <a:xfrm>
              <a:off x="4291359" y="3115255"/>
              <a:ext cx="1605132" cy="818804"/>
            </a:xfrm>
            <a:prstGeom prst="flowChartTermina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6" name="Folyamatábra: Befejezés 85">
              <a:extLst>
                <a:ext uri="{FF2B5EF4-FFF2-40B4-BE49-F238E27FC236}">
                  <a16:creationId xmlns:a16="http://schemas.microsoft.com/office/drawing/2014/main" id="{0F5FA74E-FEBF-40B6-8126-E230C494E131}"/>
                </a:ext>
              </a:extLst>
            </p:cNvPr>
            <p:cNvSpPr/>
            <p:nvPr/>
          </p:nvSpPr>
          <p:spPr>
            <a:xfrm rot="5400000">
              <a:off x="4696712" y="2722091"/>
              <a:ext cx="1605132" cy="818804"/>
            </a:xfrm>
            <a:prstGeom prst="flowChartTermina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7" name="Téglalap 86">
              <a:extLst>
                <a:ext uri="{FF2B5EF4-FFF2-40B4-BE49-F238E27FC236}">
                  <a16:creationId xmlns:a16="http://schemas.microsoft.com/office/drawing/2014/main" id="{452F5FC8-DF2D-4E58-8D7A-67B143F87402}"/>
                </a:ext>
              </a:extLst>
            </p:cNvPr>
            <p:cNvSpPr/>
            <p:nvPr/>
          </p:nvSpPr>
          <p:spPr>
            <a:xfrm>
              <a:off x="5106453" y="2642592"/>
              <a:ext cx="506556" cy="165901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8" name="Téglalap 87">
              <a:extLst>
                <a:ext uri="{FF2B5EF4-FFF2-40B4-BE49-F238E27FC236}">
                  <a16:creationId xmlns:a16="http://schemas.microsoft.com/office/drawing/2014/main" id="{76DB76F3-1A4F-42AA-A779-C1C4A6751013}"/>
                </a:ext>
              </a:extLst>
            </p:cNvPr>
            <p:cNvSpPr/>
            <p:nvPr/>
          </p:nvSpPr>
          <p:spPr>
            <a:xfrm>
              <a:off x="5108698" y="2912114"/>
              <a:ext cx="394015" cy="165901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9" name="Téglalap 88">
              <a:extLst>
                <a:ext uri="{FF2B5EF4-FFF2-40B4-BE49-F238E27FC236}">
                  <a16:creationId xmlns:a16="http://schemas.microsoft.com/office/drawing/2014/main" id="{2709A8D1-E205-4F90-A5DC-1EE8D7AAD8A7}"/>
                </a:ext>
              </a:extLst>
            </p:cNvPr>
            <p:cNvSpPr/>
            <p:nvPr/>
          </p:nvSpPr>
          <p:spPr>
            <a:xfrm rot="16200000">
              <a:off x="4554558" y="3199136"/>
              <a:ext cx="309237" cy="15049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0" name="Téglalap 89">
              <a:extLst>
                <a:ext uri="{FF2B5EF4-FFF2-40B4-BE49-F238E27FC236}">
                  <a16:creationId xmlns:a16="http://schemas.microsoft.com/office/drawing/2014/main" id="{BBF2592A-D070-4DB0-A2AD-48B85DBC3D7B}"/>
                </a:ext>
              </a:extLst>
            </p:cNvPr>
            <p:cNvSpPr/>
            <p:nvPr/>
          </p:nvSpPr>
          <p:spPr>
            <a:xfrm rot="16200000">
              <a:off x="4820054" y="3192936"/>
              <a:ext cx="309237" cy="15049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101" name="Csoportba foglalás 100">
            <a:extLst>
              <a:ext uri="{FF2B5EF4-FFF2-40B4-BE49-F238E27FC236}">
                <a16:creationId xmlns:a16="http://schemas.microsoft.com/office/drawing/2014/main" id="{0752CE77-A1DD-4034-BD7F-9CD14A2038B1}"/>
              </a:ext>
            </a:extLst>
          </p:cNvPr>
          <p:cNvGrpSpPr/>
          <p:nvPr/>
        </p:nvGrpSpPr>
        <p:grpSpPr>
          <a:xfrm>
            <a:off x="5478841" y="1543972"/>
            <a:ext cx="1077230" cy="1157760"/>
            <a:chOff x="9972650" y="3388141"/>
            <a:chExt cx="1077230" cy="1157760"/>
          </a:xfrm>
        </p:grpSpPr>
        <p:grpSp>
          <p:nvGrpSpPr>
            <p:cNvPr id="84" name="Csoportba foglalás 83">
              <a:extLst>
                <a:ext uri="{FF2B5EF4-FFF2-40B4-BE49-F238E27FC236}">
                  <a16:creationId xmlns:a16="http://schemas.microsoft.com/office/drawing/2014/main" id="{A4DD0859-B7C4-4AF6-ADC3-B6CB326E4C62}"/>
                </a:ext>
              </a:extLst>
            </p:cNvPr>
            <p:cNvGrpSpPr/>
            <p:nvPr/>
          </p:nvGrpSpPr>
          <p:grpSpPr>
            <a:xfrm>
              <a:off x="9972650" y="3388141"/>
              <a:ext cx="1077230" cy="1157760"/>
              <a:chOff x="9972650" y="3388141"/>
              <a:chExt cx="1077230" cy="1157760"/>
            </a:xfrm>
          </p:grpSpPr>
          <p:sp>
            <p:nvSpPr>
              <p:cNvPr id="80" name="Körszelet 79">
                <a:extLst>
                  <a:ext uri="{FF2B5EF4-FFF2-40B4-BE49-F238E27FC236}">
                    <a16:creationId xmlns:a16="http://schemas.microsoft.com/office/drawing/2014/main" id="{57B01F2C-92BD-42BA-8135-D89D46DB77F5}"/>
                  </a:ext>
                </a:extLst>
              </p:cNvPr>
              <p:cNvSpPr/>
              <p:nvPr/>
            </p:nvSpPr>
            <p:spPr>
              <a:xfrm rot="6678648">
                <a:off x="9931791" y="3429000"/>
                <a:ext cx="1157760" cy="1076042"/>
              </a:xfrm>
              <a:prstGeom prst="chor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81" name="Ellipszis 80">
                <a:extLst>
                  <a:ext uri="{FF2B5EF4-FFF2-40B4-BE49-F238E27FC236}">
                    <a16:creationId xmlns:a16="http://schemas.microsoft.com/office/drawing/2014/main" id="{3E59AB24-6F56-42F6-8680-C709FA970BBC}"/>
                  </a:ext>
                </a:extLst>
              </p:cNvPr>
              <p:cNvSpPr/>
              <p:nvPr/>
            </p:nvSpPr>
            <p:spPr>
              <a:xfrm>
                <a:off x="10471000" y="3691464"/>
                <a:ext cx="578880" cy="78292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  <p:sp>
          <p:nvSpPr>
            <p:cNvPr id="91" name="Ellipszis 90">
              <a:extLst>
                <a:ext uri="{FF2B5EF4-FFF2-40B4-BE49-F238E27FC236}">
                  <a16:creationId xmlns:a16="http://schemas.microsoft.com/office/drawing/2014/main" id="{8D21DF42-2FBB-47F8-A665-26FB3C2F7AAC}"/>
                </a:ext>
              </a:extLst>
            </p:cNvPr>
            <p:cNvSpPr/>
            <p:nvPr/>
          </p:nvSpPr>
          <p:spPr>
            <a:xfrm>
              <a:off x="10671557" y="4123718"/>
              <a:ext cx="177766" cy="20892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104" name="Csoportba foglalás 103">
            <a:extLst>
              <a:ext uri="{FF2B5EF4-FFF2-40B4-BE49-F238E27FC236}">
                <a16:creationId xmlns:a16="http://schemas.microsoft.com/office/drawing/2014/main" id="{8746489F-F5C2-44A2-9E77-1A2709332BE1}"/>
              </a:ext>
            </a:extLst>
          </p:cNvPr>
          <p:cNvGrpSpPr/>
          <p:nvPr/>
        </p:nvGrpSpPr>
        <p:grpSpPr>
          <a:xfrm flipH="1">
            <a:off x="6148260" y="4855075"/>
            <a:ext cx="1357693" cy="1347461"/>
            <a:chOff x="4291359" y="2328927"/>
            <a:chExt cx="1617321" cy="1605132"/>
          </a:xfrm>
        </p:grpSpPr>
        <p:sp>
          <p:nvSpPr>
            <p:cNvPr id="105" name="Folyamatábra: Befejezés 104">
              <a:extLst>
                <a:ext uri="{FF2B5EF4-FFF2-40B4-BE49-F238E27FC236}">
                  <a16:creationId xmlns:a16="http://schemas.microsoft.com/office/drawing/2014/main" id="{A6ACA2A0-F665-4032-8F22-689F8BEEB71F}"/>
                </a:ext>
              </a:extLst>
            </p:cNvPr>
            <p:cNvSpPr/>
            <p:nvPr/>
          </p:nvSpPr>
          <p:spPr>
            <a:xfrm>
              <a:off x="4291359" y="3115255"/>
              <a:ext cx="1605132" cy="818804"/>
            </a:xfrm>
            <a:prstGeom prst="flowChartTermina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6" name="Folyamatábra: Befejezés 105">
              <a:extLst>
                <a:ext uri="{FF2B5EF4-FFF2-40B4-BE49-F238E27FC236}">
                  <a16:creationId xmlns:a16="http://schemas.microsoft.com/office/drawing/2014/main" id="{A117DA65-4A64-4FE4-9DF2-D8105E60DC92}"/>
                </a:ext>
              </a:extLst>
            </p:cNvPr>
            <p:cNvSpPr/>
            <p:nvPr/>
          </p:nvSpPr>
          <p:spPr>
            <a:xfrm rot="5400000">
              <a:off x="4696712" y="2722091"/>
              <a:ext cx="1605132" cy="818804"/>
            </a:xfrm>
            <a:prstGeom prst="flowChartTermina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7" name="Téglalap 106">
              <a:extLst>
                <a:ext uri="{FF2B5EF4-FFF2-40B4-BE49-F238E27FC236}">
                  <a16:creationId xmlns:a16="http://schemas.microsoft.com/office/drawing/2014/main" id="{27AC976F-8BA8-431C-B63D-D3D8FB56D98A}"/>
                </a:ext>
              </a:extLst>
            </p:cNvPr>
            <p:cNvSpPr/>
            <p:nvPr/>
          </p:nvSpPr>
          <p:spPr>
            <a:xfrm>
              <a:off x="5106453" y="2642592"/>
              <a:ext cx="506556" cy="165901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8" name="Téglalap 107">
              <a:extLst>
                <a:ext uri="{FF2B5EF4-FFF2-40B4-BE49-F238E27FC236}">
                  <a16:creationId xmlns:a16="http://schemas.microsoft.com/office/drawing/2014/main" id="{8743C536-A804-42C9-91EE-1EB3268C7F32}"/>
                </a:ext>
              </a:extLst>
            </p:cNvPr>
            <p:cNvSpPr/>
            <p:nvPr/>
          </p:nvSpPr>
          <p:spPr>
            <a:xfrm>
              <a:off x="5108698" y="2912114"/>
              <a:ext cx="394015" cy="165901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9" name="Téglalap 108">
              <a:extLst>
                <a:ext uri="{FF2B5EF4-FFF2-40B4-BE49-F238E27FC236}">
                  <a16:creationId xmlns:a16="http://schemas.microsoft.com/office/drawing/2014/main" id="{BCB78142-D88E-452B-8237-D606334431B4}"/>
                </a:ext>
              </a:extLst>
            </p:cNvPr>
            <p:cNvSpPr/>
            <p:nvPr/>
          </p:nvSpPr>
          <p:spPr>
            <a:xfrm rot="16200000">
              <a:off x="4554558" y="3199136"/>
              <a:ext cx="309237" cy="15049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0" name="Téglalap 109">
              <a:extLst>
                <a:ext uri="{FF2B5EF4-FFF2-40B4-BE49-F238E27FC236}">
                  <a16:creationId xmlns:a16="http://schemas.microsoft.com/office/drawing/2014/main" id="{828A07E7-FB7D-473B-8AF1-BEB930C96A14}"/>
                </a:ext>
              </a:extLst>
            </p:cNvPr>
            <p:cNvSpPr/>
            <p:nvPr/>
          </p:nvSpPr>
          <p:spPr>
            <a:xfrm rot="16200000">
              <a:off x="4820054" y="3192936"/>
              <a:ext cx="309237" cy="15049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71" name="Csoportba foglalás 70">
            <a:extLst>
              <a:ext uri="{FF2B5EF4-FFF2-40B4-BE49-F238E27FC236}">
                <a16:creationId xmlns:a16="http://schemas.microsoft.com/office/drawing/2014/main" id="{B1D904DB-34F6-4643-AD04-0D5854BEFC2F}"/>
              </a:ext>
            </a:extLst>
          </p:cNvPr>
          <p:cNvGrpSpPr/>
          <p:nvPr/>
        </p:nvGrpSpPr>
        <p:grpSpPr>
          <a:xfrm rot="2121759">
            <a:off x="1751866" y="2271875"/>
            <a:ext cx="1082816" cy="3211649"/>
            <a:chOff x="2100305" y="1606492"/>
            <a:chExt cx="1082816" cy="3211649"/>
          </a:xfrm>
        </p:grpSpPr>
        <p:sp>
          <p:nvSpPr>
            <p:cNvPr id="72" name="Folyamatábra: Késleltetés 71">
              <a:extLst>
                <a:ext uri="{FF2B5EF4-FFF2-40B4-BE49-F238E27FC236}">
                  <a16:creationId xmlns:a16="http://schemas.microsoft.com/office/drawing/2014/main" id="{490F98FE-FA2D-486D-8291-0801E2151351}"/>
                </a:ext>
              </a:extLst>
            </p:cNvPr>
            <p:cNvSpPr/>
            <p:nvPr/>
          </p:nvSpPr>
          <p:spPr>
            <a:xfrm rot="16200000">
              <a:off x="2101078" y="1606492"/>
              <a:ext cx="1080000" cy="108000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79" name="Téglalap 78">
              <a:extLst>
                <a:ext uri="{FF2B5EF4-FFF2-40B4-BE49-F238E27FC236}">
                  <a16:creationId xmlns:a16="http://schemas.microsoft.com/office/drawing/2014/main" id="{2F0DEB47-750B-4ED9-8391-D29EA64C55DC}"/>
                </a:ext>
              </a:extLst>
            </p:cNvPr>
            <p:cNvSpPr/>
            <p:nvPr/>
          </p:nvSpPr>
          <p:spPr>
            <a:xfrm>
              <a:off x="2103121" y="2668386"/>
              <a:ext cx="1080000" cy="108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82" name="Folyamatábra: Késleltetés 81">
              <a:extLst>
                <a:ext uri="{FF2B5EF4-FFF2-40B4-BE49-F238E27FC236}">
                  <a16:creationId xmlns:a16="http://schemas.microsoft.com/office/drawing/2014/main" id="{6842438E-A461-417E-86A1-DE5170E89BCD}"/>
                </a:ext>
              </a:extLst>
            </p:cNvPr>
            <p:cNvSpPr/>
            <p:nvPr/>
          </p:nvSpPr>
          <p:spPr>
            <a:xfrm rot="16200000" flipH="1" flipV="1">
              <a:off x="2100305" y="3738141"/>
              <a:ext cx="1080000" cy="1080000"/>
            </a:xfrm>
            <a:prstGeom prst="flowChartDelay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83" name="Folyamatábra: Késleltetés 82">
              <a:extLst>
                <a:ext uri="{FF2B5EF4-FFF2-40B4-BE49-F238E27FC236}">
                  <a16:creationId xmlns:a16="http://schemas.microsoft.com/office/drawing/2014/main" id="{40787033-4884-4484-B2C3-EC9A51A05EDE}"/>
                </a:ext>
              </a:extLst>
            </p:cNvPr>
            <p:cNvSpPr/>
            <p:nvPr/>
          </p:nvSpPr>
          <p:spPr>
            <a:xfrm rot="10800000">
              <a:off x="2370945" y="3388385"/>
              <a:ext cx="540000" cy="360000"/>
            </a:xfrm>
            <a:prstGeom prst="flowChartDelay">
              <a:avLst/>
            </a:prstGeom>
            <a:solidFill>
              <a:schemeClr val="tx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2" name="Folyamatábra: Késleltetés 91">
              <a:extLst>
                <a:ext uri="{FF2B5EF4-FFF2-40B4-BE49-F238E27FC236}">
                  <a16:creationId xmlns:a16="http://schemas.microsoft.com/office/drawing/2014/main" id="{E0291F7F-5077-489E-B9B3-60A04CA0D93A}"/>
                </a:ext>
              </a:extLst>
            </p:cNvPr>
            <p:cNvSpPr/>
            <p:nvPr/>
          </p:nvSpPr>
          <p:spPr>
            <a:xfrm rot="10800000">
              <a:off x="2370944" y="2668386"/>
              <a:ext cx="540000" cy="360000"/>
            </a:xfrm>
            <a:prstGeom prst="flowChartDelay">
              <a:avLst/>
            </a:prstGeom>
            <a:solidFill>
              <a:schemeClr val="tx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4" name="Téglalap 93">
              <a:extLst>
                <a:ext uri="{FF2B5EF4-FFF2-40B4-BE49-F238E27FC236}">
                  <a16:creationId xmlns:a16="http://schemas.microsoft.com/office/drawing/2014/main" id="{4BAF4130-7A42-4109-B027-47F1DE57018A}"/>
                </a:ext>
              </a:extLst>
            </p:cNvPr>
            <p:cNvSpPr/>
            <p:nvPr/>
          </p:nvSpPr>
          <p:spPr>
            <a:xfrm>
              <a:off x="2612571" y="2220422"/>
              <a:ext cx="184644" cy="195124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95" name="Csoportba foglalás 94">
            <a:extLst>
              <a:ext uri="{FF2B5EF4-FFF2-40B4-BE49-F238E27FC236}">
                <a16:creationId xmlns:a16="http://schemas.microsoft.com/office/drawing/2014/main" id="{F7322C29-6731-4FB8-AC41-C186C4EDC164}"/>
              </a:ext>
            </a:extLst>
          </p:cNvPr>
          <p:cNvGrpSpPr/>
          <p:nvPr/>
        </p:nvGrpSpPr>
        <p:grpSpPr>
          <a:xfrm>
            <a:off x="8785754" y="1922311"/>
            <a:ext cx="2236201" cy="4365700"/>
            <a:chOff x="9026646" y="1525687"/>
            <a:chExt cx="2236201" cy="4365700"/>
          </a:xfrm>
        </p:grpSpPr>
        <p:grpSp>
          <p:nvGrpSpPr>
            <p:cNvPr id="96" name="Csoportba foglalás 95">
              <a:extLst>
                <a:ext uri="{FF2B5EF4-FFF2-40B4-BE49-F238E27FC236}">
                  <a16:creationId xmlns:a16="http://schemas.microsoft.com/office/drawing/2014/main" id="{A2B277DB-1B29-4AD8-9814-BCA19A069758}"/>
                </a:ext>
              </a:extLst>
            </p:cNvPr>
            <p:cNvGrpSpPr/>
            <p:nvPr/>
          </p:nvGrpSpPr>
          <p:grpSpPr>
            <a:xfrm>
              <a:off x="9026646" y="1525687"/>
              <a:ext cx="1009848" cy="4321711"/>
              <a:chOff x="9026646" y="1525687"/>
              <a:chExt cx="1009848" cy="4321711"/>
            </a:xfrm>
          </p:grpSpPr>
          <p:grpSp>
            <p:nvGrpSpPr>
              <p:cNvPr id="118" name="Csoportba foglalás 117">
                <a:extLst>
                  <a:ext uri="{FF2B5EF4-FFF2-40B4-BE49-F238E27FC236}">
                    <a16:creationId xmlns:a16="http://schemas.microsoft.com/office/drawing/2014/main" id="{A8CEFAF7-1FCD-4965-9207-1A418D9BDF27}"/>
                  </a:ext>
                </a:extLst>
              </p:cNvPr>
              <p:cNvGrpSpPr/>
              <p:nvPr/>
            </p:nvGrpSpPr>
            <p:grpSpPr>
              <a:xfrm>
                <a:off x="9489097" y="1574507"/>
                <a:ext cx="547397" cy="4259047"/>
                <a:chOff x="7775483" y="2739480"/>
                <a:chExt cx="694836" cy="2658964"/>
              </a:xfrm>
              <a:solidFill>
                <a:schemeClr val="tx1"/>
              </a:solidFill>
            </p:grpSpPr>
            <p:sp>
              <p:nvSpPr>
                <p:cNvPr id="125" name="Folyamatábra: Késleltetés 124">
                  <a:extLst>
                    <a:ext uri="{FF2B5EF4-FFF2-40B4-BE49-F238E27FC236}">
                      <a16:creationId xmlns:a16="http://schemas.microsoft.com/office/drawing/2014/main" id="{BD5BF65D-8339-4F8A-A536-D73968824E7D}"/>
                    </a:ext>
                  </a:extLst>
                </p:cNvPr>
                <p:cNvSpPr/>
                <p:nvPr/>
              </p:nvSpPr>
              <p:spPr>
                <a:xfrm rot="16200000">
                  <a:off x="7790468" y="2733883"/>
                  <a:ext cx="674254" cy="685448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6" name="Folyamatábra: Késleltetés 125">
                  <a:extLst>
                    <a:ext uri="{FF2B5EF4-FFF2-40B4-BE49-F238E27FC236}">
                      <a16:creationId xmlns:a16="http://schemas.microsoft.com/office/drawing/2014/main" id="{8B1EF553-CC88-449F-BB95-E3BC38C5A02D}"/>
                    </a:ext>
                  </a:extLst>
                </p:cNvPr>
                <p:cNvSpPr/>
                <p:nvPr/>
              </p:nvSpPr>
              <p:spPr>
                <a:xfrm rot="5400000" flipV="1">
                  <a:off x="7787343" y="4718593"/>
                  <a:ext cx="674254" cy="685447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27" name="Téglalap 126">
                  <a:extLst>
                    <a:ext uri="{FF2B5EF4-FFF2-40B4-BE49-F238E27FC236}">
                      <a16:creationId xmlns:a16="http://schemas.microsoft.com/office/drawing/2014/main" id="{F0DBAD5A-3B1E-4C30-8E3C-366899A7445C}"/>
                    </a:ext>
                  </a:extLst>
                </p:cNvPr>
                <p:cNvSpPr/>
                <p:nvPr/>
              </p:nvSpPr>
              <p:spPr>
                <a:xfrm>
                  <a:off x="7775483" y="3388136"/>
                  <a:ext cx="685448" cy="134850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119" name="Csoportba foglalás 118">
                <a:extLst>
                  <a:ext uri="{FF2B5EF4-FFF2-40B4-BE49-F238E27FC236}">
                    <a16:creationId xmlns:a16="http://schemas.microsoft.com/office/drawing/2014/main" id="{3CB6470C-ECD7-4555-B4F3-7B8D43EDEF30}"/>
                  </a:ext>
                </a:extLst>
              </p:cNvPr>
              <p:cNvGrpSpPr/>
              <p:nvPr/>
            </p:nvGrpSpPr>
            <p:grpSpPr>
              <a:xfrm>
                <a:off x="9026646" y="1525687"/>
                <a:ext cx="287999" cy="4321711"/>
                <a:chOff x="7490937" y="2708999"/>
                <a:chExt cx="182786" cy="2742882"/>
              </a:xfrm>
            </p:grpSpPr>
            <p:sp>
              <p:nvSpPr>
                <p:cNvPr id="122" name="Téglalap 121">
                  <a:extLst>
                    <a:ext uri="{FF2B5EF4-FFF2-40B4-BE49-F238E27FC236}">
                      <a16:creationId xmlns:a16="http://schemas.microsoft.com/office/drawing/2014/main" id="{BE836071-8719-4BAD-A85B-05BC511D5560}"/>
                    </a:ext>
                  </a:extLst>
                </p:cNvPr>
                <p:cNvSpPr/>
                <p:nvPr/>
              </p:nvSpPr>
              <p:spPr>
                <a:xfrm>
                  <a:off x="7565724" y="2710085"/>
                  <a:ext cx="36000" cy="274179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3" name="Téglalap 122">
                  <a:extLst>
                    <a:ext uri="{FF2B5EF4-FFF2-40B4-BE49-F238E27FC236}">
                      <a16:creationId xmlns:a16="http://schemas.microsoft.com/office/drawing/2014/main" id="{673E3498-EE6E-46AB-8A26-8273C3C34684}"/>
                    </a:ext>
                  </a:extLst>
                </p:cNvPr>
                <p:cNvSpPr/>
                <p:nvPr/>
              </p:nvSpPr>
              <p:spPr>
                <a:xfrm rot="5400000">
                  <a:off x="7565194" y="5149563"/>
                  <a:ext cx="34272" cy="18278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4" name="Téglalap: lekerekített 123">
                  <a:extLst>
                    <a:ext uri="{FF2B5EF4-FFF2-40B4-BE49-F238E27FC236}">
                      <a16:creationId xmlns:a16="http://schemas.microsoft.com/office/drawing/2014/main" id="{20D0C12B-6E50-4112-A7CD-AC206617C76F}"/>
                    </a:ext>
                  </a:extLst>
                </p:cNvPr>
                <p:cNvSpPr/>
                <p:nvPr/>
              </p:nvSpPr>
              <p:spPr>
                <a:xfrm rot="10800000">
                  <a:off x="7532791" y="2708999"/>
                  <a:ext cx="114241" cy="342724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20" name="Ellipszis 119">
                <a:extLst>
                  <a:ext uri="{FF2B5EF4-FFF2-40B4-BE49-F238E27FC236}">
                    <a16:creationId xmlns:a16="http://schemas.microsoft.com/office/drawing/2014/main" id="{473299CA-6760-41F6-ABD1-F5C576E200A3}"/>
                  </a:ext>
                </a:extLst>
              </p:cNvPr>
              <p:cNvSpPr/>
              <p:nvPr/>
            </p:nvSpPr>
            <p:spPr>
              <a:xfrm>
                <a:off x="9584029" y="3455903"/>
                <a:ext cx="360000" cy="720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21" name="Téglalap 120">
                <a:extLst>
                  <a:ext uri="{FF2B5EF4-FFF2-40B4-BE49-F238E27FC236}">
                    <a16:creationId xmlns:a16="http://schemas.microsoft.com/office/drawing/2014/main" id="{4CAF17E6-CCD4-476D-BEF6-48EC753DF11D}"/>
                  </a:ext>
                </a:extLst>
              </p:cNvPr>
              <p:cNvSpPr/>
              <p:nvPr/>
            </p:nvSpPr>
            <p:spPr>
              <a:xfrm rot="5437045" flipH="1">
                <a:off x="9611701" y="3591538"/>
                <a:ext cx="290194" cy="45915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grpSp>
          <p:nvGrpSpPr>
            <p:cNvPr id="97" name="Csoportba foglalás 96">
              <a:extLst>
                <a:ext uri="{FF2B5EF4-FFF2-40B4-BE49-F238E27FC236}">
                  <a16:creationId xmlns:a16="http://schemas.microsoft.com/office/drawing/2014/main" id="{B6655626-C3C4-4C02-A33E-CE6D39898826}"/>
                </a:ext>
              </a:extLst>
            </p:cNvPr>
            <p:cNvGrpSpPr/>
            <p:nvPr/>
          </p:nvGrpSpPr>
          <p:grpSpPr>
            <a:xfrm flipH="1">
              <a:off x="10260397" y="1569676"/>
              <a:ext cx="1002450" cy="4321711"/>
              <a:chOff x="9026646" y="1525687"/>
              <a:chExt cx="1002450" cy="4321711"/>
            </a:xfrm>
          </p:grpSpPr>
          <p:grpSp>
            <p:nvGrpSpPr>
              <p:cNvPr id="98" name="Csoportba foglalás 97">
                <a:extLst>
                  <a:ext uri="{FF2B5EF4-FFF2-40B4-BE49-F238E27FC236}">
                    <a16:creationId xmlns:a16="http://schemas.microsoft.com/office/drawing/2014/main" id="{87A7C6C0-166E-4347-8964-D820E98A0345}"/>
                  </a:ext>
                </a:extLst>
              </p:cNvPr>
              <p:cNvGrpSpPr/>
              <p:nvPr/>
            </p:nvGrpSpPr>
            <p:grpSpPr>
              <a:xfrm>
                <a:off x="9486790" y="1533505"/>
                <a:ext cx="542306" cy="4276011"/>
                <a:chOff x="7772557" y="2713882"/>
                <a:chExt cx="688374" cy="2669555"/>
              </a:xfrm>
              <a:solidFill>
                <a:schemeClr val="tx1"/>
              </a:solidFill>
            </p:grpSpPr>
            <p:sp>
              <p:nvSpPr>
                <p:cNvPr id="113" name="Folyamatábra: Késleltetés 112">
                  <a:extLst>
                    <a:ext uri="{FF2B5EF4-FFF2-40B4-BE49-F238E27FC236}">
                      <a16:creationId xmlns:a16="http://schemas.microsoft.com/office/drawing/2014/main" id="{BCBCCE7B-D74A-4E9F-84C1-B1D5C973DF71}"/>
                    </a:ext>
                  </a:extLst>
                </p:cNvPr>
                <p:cNvSpPr/>
                <p:nvPr/>
              </p:nvSpPr>
              <p:spPr>
                <a:xfrm rot="16200000">
                  <a:off x="7778154" y="2708285"/>
                  <a:ext cx="674254" cy="685448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4" name="Folyamatábra: Késleltetés 113">
                  <a:extLst>
                    <a:ext uri="{FF2B5EF4-FFF2-40B4-BE49-F238E27FC236}">
                      <a16:creationId xmlns:a16="http://schemas.microsoft.com/office/drawing/2014/main" id="{836BDF61-0DAE-4675-87E6-520A3C4BF104}"/>
                    </a:ext>
                  </a:extLst>
                </p:cNvPr>
                <p:cNvSpPr/>
                <p:nvPr/>
              </p:nvSpPr>
              <p:spPr>
                <a:xfrm rot="5400000" flipV="1">
                  <a:off x="7781080" y="4703586"/>
                  <a:ext cx="674254" cy="685447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117" name="Téglalap 116">
                  <a:extLst>
                    <a:ext uri="{FF2B5EF4-FFF2-40B4-BE49-F238E27FC236}">
                      <a16:creationId xmlns:a16="http://schemas.microsoft.com/office/drawing/2014/main" id="{F0938380-C11B-46A2-A5EF-C7DC415025F6}"/>
                    </a:ext>
                  </a:extLst>
                </p:cNvPr>
                <p:cNvSpPr/>
                <p:nvPr/>
              </p:nvSpPr>
              <p:spPr>
                <a:xfrm>
                  <a:off x="7775483" y="3388136"/>
                  <a:ext cx="685448" cy="134850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99" name="Csoportba foglalás 98">
                <a:extLst>
                  <a:ext uri="{FF2B5EF4-FFF2-40B4-BE49-F238E27FC236}">
                    <a16:creationId xmlns:a16="http://schemas.microsoft.com/office/drawing/2014/main" id="{74A37558-78AC-4C72-AF85-1EC0B9293323}"/>
                  </a:ext>
                </a:extLst>
              </p:cNvPr>
              <p:cNvGrpSpPr/>
              <p:nvPr/>
            </p:nvGrpSpPr>
            <p:grpSpPr>
              <a:xfrm>
                <a:off x="9026646" y="1525687"/>
                <a:ext cx="287999" cy="4321711"/>
                <a:chOff x="7490937" y="2708999"/>
                <a:chExt cx="182786" cy="2742882"/>
              </a:xfrm>
            </p:grpSpPr>
            <p:sp>
              <p:nvSpPr>
                <p:cNvPr id="103" name="Téglalap 102">
                  <a:extLst>
                    <a:ext uri="{FF2B5EF4-FFF2-40B4-BE49-F238E27FC236}">
                      <a16:creationId xmlns:a16="http://schemas.microsoft.com/office/drawing/2014/main" id="{F81C0B06-4AD1-48FF-8833-2B7E4A61C704}"/>
                    </a:ext>
                  </a:extLst>
                </p:cNvPr>
                <p:cNvSpPr/>
                <p:nvPr/>
              </p:nvSpPr>
              <p:spPr>
                <a:xfrm>
                  <a:off x="7565724" y="2710085"/>
                  <a:ext cx="36000" cy="274179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1" name="Téglalap 110">
                  <a:extLst>
                    <a:ext uri="{FF2B5EF4-FFF2-40B4-BE49-F238E27FC236}">
                      <a16:creationId xmlns:a16="http://schemas.microsoft.com/office/drawing/2014/main" id="{F9B64099-5510-47AA-9B7A-8673D98110FA}"/>
                    </a:ext>
                  </a:extLst>
                </p:cNvPr>
                <p:cNvSpPr/>
                <p:nvPr/>
              </p:nvSpPr>
              <p:spPr>
                <a:xfrm rot="5400000">
                  <a:off x="7565194" y="5149563"/>
                  <a:ext cx="34272" cy="18278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2" name="Téglalap: lekerekített 111">
                  <a:extLst>
                    <a:ext uri="{FF2B5EF4-FFF2-40B4-BE49-F238E27FC236}">
                      <a16:creationId xmlns:a16="http://schemas.microsoft.com/office/drawing/2014/main" id="{70BC6C15-9B2F-42CD-BA2B-24E788C8596A}"/>
                    </a:ext>
                  </a:extLst>
                </p:cNvPr>
                <p:cNvSpPr/>
                <p:nvPr/>
              </p:nvSpPr>
              <p:spPr>
                <a:xfrm rot="10800000">
                  <a:off x="7532791" y="2708999"/>
                  <a:ext cx="114241" cy="342724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sp>
            <p:nvSpPr>
              <p:cNvPr id="100" name="Ellipszis 99">
                <a:extLst>
                  <a:ext uri="{FF2B5EF4-FFF2-40B4-BE49-F238E27FC236}">
                    <a16:creationId xmlns:a16="http://schemas.microsoft.com/office/drawing/2014/main" id="{4F21AA8D-B752-42CE-841F-2CF742A25678}"/>
                  </a:ext>
                </a:extLst>
              </p:cNvPr>
              <p:cNvSpPr/>
              <p:nvPr/>
            </p:nvSpPr>
            <p:spPr>
              <a:xfrm>
                <a:off x="9584029" y="3455903"/>
                <a:ext cx="360000" cy="720000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102" name="Téglalap 101">
                <a:extLst>
                  <a:ext uri="{FF2B5EF4-FFF2-40B4-BE49-F238E27FC236}">
                    <a16:creationId xmlns:a16="http://schemas.microsoft.com/office/drawing/2014/main" id="{111BF0E1-AEDA-4DDA-A36A-9E7531CA4C77}"/>
                  </a:ext>
                </a:extLst>
              </p:cNvPr>
              <p:cNvSpPr/>
              <p:nvPr/>
            </p:nvSpPr>
            <p:spPr>
              <a:xfrm rot="5437045" flipH="1">
                <a:off x="9611701" y="3591538"/>
                <a:ext cx="290194" cy="45915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</p:grpSp>
      <p:sp>
        <p:nvSpPr>
          <p:cNvPr id="2" name="Szövegdoboz 1">
            <a:extLst>
              <a:ext uri="{FF2B5EF4-FFF2-40B4-BE49-F238E27FC236}">
                <a16:creationId xmlns:a16="http://schemas.microsoft.com/office/drawing/2014/main" id="{116B8FC3-3F95-46FE-A7D4-D1DE32C185E4}"/>
              </a:ext>
            </a:extLst>
          </p:cNvPr>
          <p:cNvSpPr txBox="1"/>
          <p:nvPr/>
        </p:nvSpPr>
        <p:spPr>
          <a:xfrm rot="824331">
            <a:off x="2401774" y="3520211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  <p:sp>
        <p:nvSpPr>
          <p:cNvPr id="129" name="Szövegdoboz 128">
            <a:extLst>
              <a:ext uri="{FF2B5EF4-FFF2-40B4-BE49-F238E27FC236}">
                <a16:creationId xmlns:a16="http://schemas.microsoft.com/office/drawing/2014/main" id="{7A5DF73C-87CA-443B-A92B-341ECEF0B1DF}"/>
              </a:ext>
            </a:extLst>
          </p:cNvPr>
          <p:cNvSpPr txBox="1"/>
          <p:nvPr/>
        </p:nvSpPr>
        <p:spPr>
          <a:xfrm rot="824331">
            <a:off x="8677726" y="3078577"/>
            <a:ext cx="73152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800" dirty="0">
                <a:solidFill>
                  <a:schemeClr val="accent4"/>
                </a:solidFill>
              </a:rPr>
              <a:t>Minta</a:t>
            </a:r>
          </a:p>
        </p:txBody>
      </p:sp>
      <p:sp>
        <p:nvSpPr>
          <p:cNvPr id="130" name="Szövegdoboz 129">
            <a:extLst>
              <a:ext uri="{FF2B5EF4-FFF2-40B4-BE49-F238E27FC236}">
                <a16:creationId xmlns:a16="http://schemas.microsoft.com/office/drawing/2014/main" id="{F392C771-0C75-4AA1-971B-44B8C70249EE}"/>
              </a:ext>
            </a:extLst>
          </p:cNvPr>
          <p:cNvSpPr txBox="1"/>
          <p:nvPr/>
        </p:nvSpPr>
        <p:spPr>
          <a:xfrm rot="1634760">
            <a:off x="4809504" y="3296538"/>
            <a:ext cx="73152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280587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Élőláb helye 2">
            <a:extLst>
              <a:ext uri="{FF2B5EF4-FFF2-40B4-BE49-F238E27FC236}">
                <a16:creationId xmlns:a16="http://schemas.microsoft.com/office/drawing/2014/main" id="{25515AAD-2C9E-4BFA-9A19-556AC4EBC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65233"/>
            <a:ext cx="4612943" cy="1395578"/>
          </a:xfrm>
          <a:solidFill>
            <a:schemeClr val="tx1">
              <a:alpha val="50000"/>
            </a:schemeClr>
          </a:solidFill>
        </p:spPr>
        <p:txBody>
          <a:bodyPr/>
          <a:lstStyle/>
          <a:p>
            <a:r>
              <a:rPr lang="hu-HU" sz="3200" dirty="0">
                <a:latin typeface="Lucida Calligraphy" panose="03010101010101010101" pitchFamily="66" charset="0"/>
              </a:rPr>
              <a:t>Magasan a legjobb, minden évszakban</a:t>
            </a: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456B795A-38DA-4BC3-BC40-6A37D8E17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/>
              <a:t>2022. 02. 22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6F505E6-F2D4-47EF-8C6F-D0C0BF15B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74487-344F-4914-AC57-49387C0D8BAE}" type="slidenum">
              <a:rPr lang="hu-HU" smtClean="0"/>
              <a:t>8</a:t>
            </a:fld>
            <a:endParaRPr lang="hu-HU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E439B387-23F8-482D-A851-BDD205F8245E}"/>
              </a:ext>
            </a:extLst>
          </p:cNvPr>
          <p:cNvSpPr txBox="1"/>
          <p:nvPr/>
        </p:nvSpPr>
        <p:spPr>
          <a:xfrm rot="824331">
            <a:off x="7267548" y="1906401"/>
            <a:ext cx="73152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800" dirty="0">
                <a:solidFill>
                  <a:schemeClr val="accent4"/>
                </a:solidFill>
              </a:rPr>
              <a:t>Minta</a:t>
            </a:r>
          </a:p>
        </p:txBody>
      </p:sp>
    </p:spTree>
    <p:extLst>
      <p:ext uri="{BB962C8B-B14F-4D97-AF65-F5344CB8AC3E}">
        <p14:creationId xmlns:p14="http://schemas.microsoft.com/office/powerpoint/2010/main" val="1491271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5000">
        <p:circle/>
      </p:transition>
    </mc:Choice>
    <mc:Fallback>
      <p:transition spd="slow" advClick="0" advTm="5000">
        <p:circle/>
      </p:transition>
    </mc:Fallback>
  </mc:AlternateContent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947659828C996469AF48C98692AF446" ma:contentTypeVersion="14" ma:contentTypeDescription="Új dokumentum létrehozása." ma:contentTypeScope="" ma:versionID="e94126b12bc9436d59e4394499212ea6">
  <xsd:schema xmlns:xsd="http://www.w3.org/2001/XMLSchema" xmlns:xs="http://www.w3.org/2001/XMLSchema" xmlns:p="http://schemas.microsoft.com/office/2006/metadata/properties" xmlns:ns2="17775fef-8896-4b3a-9dad-8cf7e48f8099" xmlns:ns3="452ced7b-ebfc-4c1f-aede-5342ff11b7c8" targetNamespace="http://schemas.microsoft.com/office/2006/metadata/properties" ma:root="true" ma:fieldsID="5907bcb0551ed7ffef79bfb78af78160" ns2:_="" ns3:_="">
    <xsd:import namespace="17775fef-8896-4b3a-9dad-8cf7e48f8099"/>
    <xsd:import namespace="452ced7b-ebfc-4c1f-aede-5342ff11b7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D_x00e1_tum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75fef-8896-4b3a-9dad-8cf7e48f80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_x00e1_tum" ma:index="20" nillable="true" ma:displayName="Dátum" ma:format="DateTime" ma:internalName="D_x00e1_tum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ced7b-ebfc-4c1f-aede-5342ff11b7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_x00e1_tum xmlns="17775fef-8896-4b3a-9dad-8cf7e48f8099" xsi:nil="true"/>
  </documentManagement>
</p:properties>
</file>

<file path=customXml/itemProps1.xml><?xml version="1.0" encoding="utf-8"?>
<ds:datastoreItem xmlns:ds="http://schemas.openxmlformats.org/officeDocument/2006/customXml" ds:itemID="{4A9522B5-935B-4A04-8A73-67CBFE1102BD}"/>
</file>

<file path=customXml/itemProps2.xml><?xml version="1.0" encoding="utf-8"?>
<ds:datastoreItem xmlns:ds="http://schemas.openxmlformats.org/officeDocument/2006/customXml" ds:itemID="{D78C8855-A233-4B01-8740-14818B91D37B}"/>
</file>

<file path=customXml/itemProps3.xml><?xml version="1.0" encoding="utf-8"?>
<ds:datastoreItem xmlns:ds="http://schemas.openxmlformats.org/officeDocument/2006/customXml" ds:itemID="{73AD1DB3-7A3F-423E-BEAD-8D763BC1738D}"/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154</Words>
  <Application>Microsoft Office PowerPoint</Application>
  <PresentationFormat>Szélesvásznú</PresentationFormat>
  <Paragraphs>49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Arial</vt:lpstr>
      <vt:lpstr>Calibri</vt:lpstr>
      <vt:lpstr>Lucida Calligraphy</vt:lpstr>
      <vt:lpstr>Times New Roman</vt:lpstr>
      <vt:lpstr>Wingdings</vt:lpstr>
      <vt:lpstr>Office-téma</vt:lpstr>
      <vt:lpstr>Kékestető</vt:lpstr>
      <vt:lpstr>PowerPoint-bemutató</vt:lpstr>
      <vt:lpstr>Tartalom</vt:lpstr>
      <vt:lpstr>Információk</vt:lpstr>
      <vt:lpstr>Túrázás</vt:lpstr>
      <vt:lpstr>Síelés</vt:lpstr>
      <vt:lpstr>Felszerelés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Szabó Enikő</dc:creator>
  <cp:lastModifiedBy>szabo.eniko</cp:lastModifiedBy>
  <cp:revision>19</cp:revision>
  <dcterms:created xsi:type="dcterms:W3CDTF">2022-02-15T12:24:25Z</dcterms:created>
  <dcterms:modified xsi:type="dcterms:W3CDTF">2022-02-16T22:54:35Z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0x0101006947659828C996469AF48C98692AF446</vt:lpwstr>
  </property>
</Properties>
</file>